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7"/>
  </p:notesMasterIdLst>
  <p:sldIdLst>
    <p:sldId id="304" r:id="rId2"/>
    <p:sldId id="305" r:id="rId3"/>
    <p:sldId id="306" r:id="rId4"/>
    <p:sldId id="257" r:id="rId5"/>
    <p:sldId id="267" r:id="rId6"/>
    <p:sldId id="342" r:id="rId7"/>
    <p:sldId id="340" r:id="rId8"/>
    <p:sldId id="341" r:id="rId9"/>
    <p:sldId id="345" r:id="rId10"/>
    <p:sldId id="346" r:id="rId11"/>
    <p:sldId id="358" r:id="rId12"/>
    <p:sldId id="344" r:id="rId13"/>
    <p:sldId id="359" r:id="rId14"/>
    <p:sldId id="360" r:id="rId15"/>
    <p:sldId id="363" r:id="rId16"/>
    <p:sldId id="364" r:id="rId17"/>
    <p:sldId id="361" r:id="rId18"/>
    <p:sldId id="362" r:id="rId19"/>
    <p:sldId id="347" r:id="rId20"/>
    <p:sldId id="356" r:id="rId21"/>
    <p:sldId id="365" r:id="rId22"/>
    <p:sldId id="367" r:id="rId23"/>
    <p:sldId id="369" r:id="rId24"/>
    <p:sldId id="368" r:id="rId25"/>
    <p:sldId id="357" r:id="rId26"/>
    <p:sldId id="349" r:id="rId27"/>
    <p:sldId id="350" r:id="rId28"/>
    <p:sldId id="351" r:id="rId29"/>
    <p:sldId id="352" r:id="rId30"/>
    <p:sldId id="353" r:id="rId31"/>
    <p:sldId id="355" r:id="rId32"/>
    <p:sldId id="354" r:id="rId33"/>
    <p:sldId id="343" r:id="rId34"/>
    <p:sldId id="300" r:id="rId35"/>
    <p:sldId id="32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4D3"/>
    <a:srgbClr val="85BD6F"/>
    <a:srgbClr val="005300"/>
    <a:srgbClr val="868782"/>
    <a:srgbClr val="329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ABDO" userId="8271ea9fbb305512" providerId="LiveId" clId="{51A4F253-5DDB-4E13-BCC9-2FD651DEB9FD}"/>
    <pc:docChg chg="undo custSel modSld">
      <pc:chgData name="OMAR ABDO" userId="8271ea9fbb305512" providerId="LiveId" clId="{51A4F253-5DDB-4E13-BCC9-2FD651DEB9FD}" dt="2024-02-10T13:49:36.173" v="133"/>
      <pc:docMkLst>
        <pc:docMk/>
      </pc:docMkLst>
      <pc:sldChg chg="addSp delSp modSp mod modAnim">
        <pc:chgData name="OMAR ABDO" userId="8271ea9fbb305512" providerId="LiveId" clId="{51A4F253-5DDB-4E13-BCC9-2FD651DEB9FD}" dt="2024-02-10T13:49:36.173" v="133"/>
        <pc:sldMkLst>
          <pc:docMk/>
          <pc:sldMk cId="1741903235" sldId="256"/>
        </pc:sldMkLst>
        <pc:spChg chg="del mod">
          <ac:chgData name="OMAR ABDO" userId="8271ea9fbb305512" providerId="LiveId" clId="{51A4F253-5DDB-4E13-BCC9-2FD651DEB9FD}" dt="2024-02-10T12:27:03.428" v="15" actId="478"/>
          <ac:spMkLst>
            <pc:docMk/>
            <pc:sldMk cId="1741903235" sldId="256"/>
            <ac:spMk id="2" creationId="{C458AFFB-EBC8-CCE6-7CD1-3DB5CA82669A}"/>
          </ac:spMkLst>
        </pc:spChg>
        <pc:spChg chg="mod">
          <ac:chgData name="OMAR ABDO" userId="8271ea9fbb305512" providerId="LiveId" clId="{51A4F253-5DDB-4E13-BCC9-2FD651DEB9FD}" dt="2024-02-10T13:15:47.943" v="122" actId="20577"/>
          <ac:spMkLst>
            <pc:docMk/>
            <pc:sldMk cId="1741903235" sldId="256"/>
            <ac:spMk id="3" creationId="{BFB7C8BD-0EBB-27B5-D544-6F51A0E27705}"/>
          </ac:spMkLst>
        </pc:spChg>
        <pc:spChg chg="add mod">
          <ac:chgData name="OMAR ABDO" userId="8271ea9fbb305512" providerId="LiveId" clId="{51A4F253-5DDB-4E13-BCC9-2FD651DEB9FD}" dt="2024-02-10T13:15:31.632" v="112" actId="1076"/>
          <ac:spMkLst>
            <pc:docMk/>
            <pc:sldMk cId="1741903235" sldId="256"/>
            <ac:spMk id="5" creationId="{757E964A-4AC1-37E2-6523-D48924FE99BF}"/>
          </ac:spMkLst>
        </pc:spChg>
        <pc:picChg chg="add mod">
          <ac:chgData name="OMAR ABDO" userId="8271ea9fbb305512" providerId="LiveId" clId="{51A4F253-5DDB-4E13-BCC9-2FD651DEB9FD}" dt="2024-02-10T12:26:37.990" v="14" actId="1076"/>
          <ac:picMkLst>
            <pc:docMk/>
            <pc:sldMk cId="1741903235" sldId="256"/>
            <ac:picMk id="1026" creationId="{AC8FA018-4103-B4BF-3B88-7D59104F3DEA}"/>
          </ac:picMkLst>
        </pc:picChg>
        <pc:picChg chg="add del mod">
          <ac:chgData name="OMAR ABDO" userId="8271ea9fbb305512" providerId="LiveId" clId="{51A4F253-5DDB-4E13-BCC9-2FD651DEB9FD}" dt="2024-02-10T13:09:06.975" v="50" actId="478"/>
          <ac:picMkLst>
            <pc:docMk/>
            <pc:sldMk cId="1741903235" sldId="256"/>
            <ac:picMk id="1028" creationId="{629F7A8D-D4F7-C381-8C9A-3EAA223A8D68}"/>
          </ac:picMkLst>
        </pc:picChg>
        <pc:picChg chg="add mod">
          <ac:chgData name="OMAR ABDO" userId="8271ea9fbb305512" providerId="LiveId" clId="{51A4F253-5DDB-4E13-BCC9-2FD651DEB9FD}" dt="2024-02-10T13:15:22.645" v="110" actId="1076"/>
          <ac:picMkLst>
            <pc:docMk/>
            <pc:sldMk cId="1741903235" sldId="256"/>
            <ac:picMk id="1030" creationId="{6AFCA264-DA6A-334C-1D6D-90F6EAEAF6B9}"/>
          </ac:picMkLst>
        </pc:picChg>
        <pc:cxnChg chg="add mod">
          <ac:chgData name="OMAR ABDO" userId="8271ea9fbb305512" providerId="LiveId" clId="{51A4F253-5DDB-4E13-BCC9-2FD651DEB9FD}" dt="2024-02-10T13:15:59.163" v="124" actId="1076"/>
          <ac:cxnSpMkLst>
            <pc:docMk/>
            <pc:sldMk cId="1741903235" sldId="256"/>
            <ac:cxnSpMk id="7" creationId="{B7EFB7C6-82EF-72F7-0E35-8A89B6E1967E}"/>
          </ac:cxnSpMkLst>
        </pc:cxnChg>
      </pc:sldChg>
      <pc:sldChg chg="modSp">
        <pc:chgData name="OMAR ABDO" userId="8271ea9fbb305512" providerId="LiveId" clId="{51A4F253-5DDB-4E13-BCC9-2FD651DEB9FD}" dt="2024-02-10T13:13:48.005" v="57"/>
        <pc:sldMkLst>
          <pc:docMk/>
          <pc:sldMk cId="3295366925" sldId="257"/>
        </pc:sldMkLst>
        <pc:spChg chg="mod">
          <ac:chgData name="OMAR ABDO" userId="8271ea9fbb305512" providerId="LiveId" clId="{51A4F253-5DDB-4E13-BCC9-2FD651DEB9FD}" dt="2024-02-10T13:13:48.005" v="57"/>
          <ac:spMkLst>
            <pc:docMk/>
            <pc:sldMk cId="3295366925" sldId="257"/>
            <ac:spMk id="2" creationId="{9824A70D-E696-3062-533F-6A21E7E68F48}"/>
          </ac:spMkLst>
        </pc:spChg>
        <pc:spChg chg="mod">
          <ac:chgData name="OMAR ABDO" userId="8271ea9fbb305512" providerId="LiveId" clId="{51A4F253-5DDB-4E13-BCC9-2FD651DEB9FD}" dt="2024-02-10T13:13:48.005" v="57"/>
          <ac:spMkLst>
            <pc:docMk/>
            <pc:sldMk cId="3295366925" sldId="257"/>
            <ac:spMk id="3" creationId="{9DF05FED-C6E1-B50B-F141-249CD10F5313}"/>
          </ac:spMkLst>
        </pc:spChg>
      </pc:sldChg>
    </pc:docChg>
  </pc:docChgLst>
  <pc:docChgLst>
    <pc:chgData name="OMAR ABDO" userId="8271ea9fbb305512" providerId="LiveId" clId="{6C56A490-2101-44FE-98DE-4255E5847068}"/>
    <pc:docChg chg="undo redo custSel addSld delSld modSld sldOrd">
      <pc:chgData name="OMAR ABDO" userId="8271ea9fbb305512" providerId="LiveId" clId="{6C56A490-2101-44FE-98DE-4255E5847068}" dt="2024-07-25T13:01:51.450" v="2479" actId="478"/>
      <pc:docMkLst>
        <pc:docMk/>
      </pc:docMkLst>
      <pc:sldChg chg="addSp delSp modSp del mod modTransition setBg modAnim">
        <pc:chgData name="OMAR ABDO" userId="8271ea9fbb305512" providerId="LiveId" clId="{6C56A490-2101-44FE-98DE-4255E5847068}" dt="2024-07-21T13:00:35.621" v="1656" actId="47"/>
        <pc:sldMkLst>
          <pc:docMk/>
          <pc:sldMk cId="1741903235" sldId="256"/>
        </pc:sldMkLst>
        <pc:spChg chg="mod">
          <ac:chgData name="OMAR ABDO" userId="8271ea9fbb305512" providerId="LiveId" clId="{6C56A490-2101-44FE-98DE-4255E5847068}" dt="2024-07-20T14:49:35.275" v="1331" actId="1076"/>
          <ac:spMkLst>
            <pc:docMk/>
            <pc:sldMk cId="1741903235" sldId="256"/>
            <ac:spMk id="3" creationId="{BFB7C8BD-0EBB-27B5-D544-6F51A0E27705}"/>
          </ac:spMkLst>
        </pc:spChg>
        <pc:spChg chg="mod">
          <ac:chgData name="OMAR ABDO" userId="8271ea9fbb305512" providerId="LiveId" clId="{6C56A490-2101-44FE-98DE-4255E5847068}" dt="2024-07-21T12:58:41.332" v="1541" actId="255"/>
          <ac:spMkLst>
            <pc:docMk/>
            <pc:sldMk cId="1741903235" sldId="256"/>
            <ac:spMk id="5" creationId="{757E964A-4AC1-37E2-6523-D48924FE99BF}"/>
          </ac:spMkLst>
        </pc:spChg>
        <pc:picChg chg="add del mod">
          <ac:chgData name="OMAR ABDO" userId="8271ea9fbb305512" providerId="LiveId" clId="{6C56A490-2101-44FE-98DE-4255E5847068}" dt="2024-07-16T11:34:17.968" v="706" actId="478"/>
          <ac:picMkLst>
            <pc:docMk/>
            <pc:sldMk cId="1741903235" sldId="256"/>
            <ac:picMk id="2" creationId="{2E86B964-EEB1-838F-9B4F-A91F2273F60E}"/>
          </ac:picMkLst>
        </pc:picChg>
        <pc:picChg chg="add del mod">
          <ac:chgData name="OMAR ABDO" userId="8271ea9fbb305512" providerId="LiveId" clId="{6C56A490-2101-44FE-98DE-4255E5847068}" dt="2024-07-16T11:34:20.152" v="707" actId="478"/>
          <ac:picMkLst>
            <pc:docMk/>
            <pc:sldMk cId="1741903235" sldId="256"/>
            <ac:picMk id="4" creationId="{7747019D-BC60-1CE7-9B5B-C954B3F8258E}"/>
          </ac:picMkLst>
        </pc:picChg>
        <pc:picChg chg="del mod">
          <ac:chgData name="OMAR ABDO" userId="8271ea9fbb305512" providerId="LiveId" clId="{6C56A490-2101-44FE-98DE-4255E5847068}" dt="2024-07-20T14:49:26.568" v="1330" actId="478"/>
          <ac:picMkLst>
            <pc:docMk/>
            <pc:sldMk cId="1741903235" sldId="256"/>
            <ac:picMk id="1030" creationId="{6AFCA264-DA6A-334C-1D6D-90F6EAEAF6B9}"/>
          </ac:picMkLst>
        </pc:picChg>
        <pc:cxnChg chg="mod">
          <ac:chgData name="OMAR ABDO" userId="8271ea9fbb305512" providerId="LiveId" clId="{6C56A490-2101-44FE-98DE-4255E5847068}" dt="2024-07-20T14:49:35.275" v="1331" actId="1076"/>
          <ac:cxnSpMkLst>
            <pc:docMk/>
            <pc:sldMk cId="1741903235" sldId="256"/>
            <ac:cxnSpMk id="7" creationId="{B7EFB7C6-82EF-72F7-0E35-8A89B6E1967E}"/>
          </ac:cxnSpMkLst>
        </pc:cxnChg>
      </pc:sldChg>
      <pc:sldChg chg="addSp delSp modSp add mod delAnim modAnim">
        <pc:chgData name="OMAR ABDO" userId="8271ea9fbb305512" providerId="LiveId" clId="{6C56A490-2101-44FE-98DE-4255E5847068}" dt="2024-07-21T13:23:56.449" v="1772" actId="1076"/>
        <pc:sldMkLst>
          <pc:docMk/>
          <pc:sldMk cId="219316374" sldId="257"/>
        </pc:sldMkLst>
        <pc:spChg chg="add del">
          <ac:chgData name="OMAR ABDO" userId="8271ea9fbb305512" providerId="LiveId" clId="{6C56A490-2101-44FE-98DE-4255E5847068}" dt="2024-07-21T13:23:48.478" v="1770" actId="478"/>
          <ac:spMkLst>
            <pc:docMk/>
            <pc:sldMk cId="219316374" sldId="257"/>
            <ac:spMk id="3" creationId="{286C878F-9BE0-8AE7-6547-36A22B326F8A}"/>
          </ac:spMkLst>
        </pc:spChg>
        <pc:spChg chg="mod">
          <ac:chgData name="OMAR ABDO" userId="8271ea9fbb305512" providerId="LiveId" clId="{6C56A490-2101-44FE-98DE-4255E5847068}" dt="2024-07-21T13:23:56.449" v="1772" actId="1076"/>
          <ac:spMkLst>
            <pc:docMk/>
            <pc:sldMk cId="219316374" sldId="257"/>
            <ac:spMk id="4" creationId="{921D6002-E55F-8000-A5E1-C26D8AD43C68}"/>
          </ac:spMkLst>
        </pc:spChg>
        <pc:spChg chg="add mod">
          <ac:chgData name="OMAR ABDO" userId="8271ea9fbb305512" providerId="LiveId" clId="{6C56A490-2101-44FE-98DE-4255E5847068}" dt="2024-07-21T13:13:58.211" v="1684" actId="1076"/>
          <ac:spMkLst>
            <pc:docMk/>
            <pc:sldMk cId="219316374" sldId="257"/>
            <ac:spMk id="5" creationId="{69EF4C04-36C5-1092-6787-AB7D3DBB1BD5}"/>
          </ac:spMkLst>
        </pc:spChg>
        <pc:spChg chg="del">
          <ac:chgData name="OMAR ABDO" userId="8271ea9fbb305512" providerId="LiveId" clId="{6C56A490-2101-44FE-98DE-4255E5847068}" dt="2024-07-21T13:23:51.324" v="1771" actId="478"/>
          <ac:spMkLst>
            <pc:docMk/>
            <pc:sldMk cId="219316374" sldId="257"/>
            <ac:spMk id="6" creationId="{AA4F1314-87F7-EE9D-E1C9-604D3A7BD167}"/>
          </ac:spMkLst>
        </pc:spChg>
        <pc:spChg chg="add mod">
          <ac:chgData name="OMAR ABDO" userId="8271ea9fbb305512" providerId="LiveId" clId="{6C56A490-2101-44FE-98DE-4255E5847068}" dt="2024-07-21T13:13:58.211" v="1684" actId="1076"/>
          <ac:spMkLst>
            <pc:docMk/>
            <pc:sldMk cId="219316374" sldId="257"/>
            <ac:spMk id="7" creationId="{43D8E956-50DC-B74F-C68E-4CBBD063B7DF}"/>
          </ac:spMkLst>
        </pc:spChg>
        <pc:spChg chg="add mod">
          <ac:chgData name="OMAR ABDO" userId="8271ea9fbb305512" providerId="LiveId" clId="{6C56A490-2101-44FE-98DE-4255E5847068}" dt="2024-07-21T13:13:58.211" v="1684" actId="1076"/>
          <ac:spMkLst>
            <pc:docMk/>
            <pc:sldMk cId="219316374" sldId="257"/>
            <ac:spMk id="8" creationId="{D14617CD-7CC2-8F7C-281B-CD14DEE78421}"/>
          </ac:spMkLst>
        </pc:spChg>
        <pc:spChg chg="add mod">
          <ac:chgData name="OMAR ABDO" userId="8271ea9fbb305512" providerId="LiveId" clId="{6C56A490-2101-44FE-98DE-4255E5847068}" dt="2024-07-21T13:13:58.211" v="1684" actId="1076"/>
          <ac:spMkLst>
            <pc:docMk/>
            <pc:sldMk cId="219316374" sldId="257"/>
            <ac:spMk id="9" creationId="{B2340166-A223-84FC-75EC-5EA79902093C}"/>
          </ac:spMkLst>
        </pc:spChg>
        <pc:spChg chg="mod">
          <ac:chgData name="OMAR ABDO" userId="8271ea9fbb305512" providerId="LiveId" clId="{6C56A490-2101-44FE-98DE-4255E5847068}" dt="2024-07-21T13:13:58.211" v="1684" actId="1076"/>
          <ac:spMkLst>
            <pc:docMk/>
            <pc:sldMk cId="219316374" sldId="257"/>
            <ac:spMk id="30" creationId="{CB120263-F578-3D17-5DB0-2936083C0782}"/>
          </ac:spMkLst>
        </pc:spChg>
        <pc:spChg chg="mod">
          <ac:chgData name="OMAR ABDO" userId="8271ea9fbb305512" providerId="LiveId" clId="{6C56A490-2101-44FE-98DE-4255E5847068}" dt="2024-07-21T13:02:53.509" v="1663" actId="6549"/>
          <ac:spMkLst>
            <pc:docMk/>
            <pc:sldMk cId="219316374" sldId="257"/>
            <ac:spMk id="41" creationId="{0B3881E4-EF68-6538-1119-33914878024C}"/>
          </ac:spMkLst>
        </pc:spChg>
        <pc:spChg chg="del">
          <ac:chgData name="OMAR ABDO" userId="8271ea9fbb305512" providerId="LiveId" clId="{6C56A490-2101-44FE-98DE-4255E5847068}" dt="2024-07-21T13:02:18.759" v="1658" actId="478"/>
          <ac:spMkLst>
            <pc:docMk/>
            <pc:sldMk cId="219316374" sldId="257"/>
            <ac:spMk id="43" creationId="{67B1FC8F-F77E-4A24-1AEA-95B6EA108D5B}"/>
          </ac:spMkLst>
        </pc:spChg>
        <pc:spChg chg="del">
          <ac:chgData name="OMAR ABDO" userId="8271ea9fbb305512" providerId="LiveId" clId="{6C56A490-2101-44FE-98DE-4255E5847068}" dt="2024-07-21T13:02:18.759" v="1658" actId="478"/>
          <ac:spMkLst>
            <pc:docMk/>
            <pc:sldMk cId="219316374" sldId="257"/>
            <ac:spMk id="44" creationId="{F26D65A4-014F-C45D-2636-1966243D35B2}"/>
          </ac:spMkLst>
        </pc:spChg>
        <pc:spChg chg="del">
          <ac:chgData name="OMAR ABDO" userId="8271ea9fbb305512" providerId="LiveId" clId="{6C56A490-2101-44FE-98DE-4255E5847068}" dt="2024-07-21T13:02:18.759" v="1658" actId="478"/>
          <ac:spMkLst>
            <pc:docMk/>
            <pc:sldMk cId="219316374" sldId="257"/>
            <ac:spMk id="45" creationId="{F86051E0-4B79-E7A3-FA62-DB6DCC0B9CE4}"/>
          </ac:spMkLst>
        </pc:spChg>
        <pc:spChg chg="del">
          <ac:chgData name="OMAR ABDO" userId="8271ea9fbb305512" providerId="LiveId" clId="{6C56A490-2101-44FE-98DE-4255E5847068}" dt="2024-07-21T13:02:18.759" v="1658" actId="478"/>
          <ac:spMkLst>
            <pc:docMk/>
            <pc:sldMk cId="219316374" sldId="257"/>
            <ac:spMk id="46" creationId="{7DFAA45A-2690-EEC0-5747-F087293515D5}"/>
          </ac:spMkLst>
        </pc:spChg>
        <pc:spChg chg="del">
          <ac:chgData name="OMAR ABDO" userId="8271ea9fbb305512" providerId="LiveId" clId="{6C56A490-2101-44FE-98DE-4255E5847068}" dt="2024-07-21T13:02:57.631" v="1664" actId="478"/>
          <ac:spMkLst>
            <pc:docMk/>
            <pc:sldMk cId="219316374" sldId="257"/>
            <ac:spMk id="47" creationId="{8254BB02-08A0-FA80-1788-132B1206D909}"/>
          </ac:spMkLst>
        </pc:spChg>
        <pc:grpChg chg="mod">
          <ac:chgData name="OMAR ABDO" userId="8271ea9fbb305512" providerId="LiveId" clId="{6C56A490-2101-44FE-98DE-4255E5847068}" dt="2024-07-21T13:13:58.211" v="1684" actId="1076"/>
          <ac:grpSpMkLst>
            <pc:docMk/>
            <pc:sldMk cId="219316374" sldId="257"/>
            <ac:grpSpMk id="31" creationId="{B3F6C9EA-62C0-DEF6-C5C3-BE2A87A855CE}"/>
          </ac:grpSpMkLst>
        </pc:grpChg>
        <pc:grpChg chg="mod">
          <ac:chgData name="OMAR ABDO" userId="8271ea9fbb305512" providerId="LiveId" clId="{6C56A490-2101-44FE-98DE-4255E5847068}" dt="2024-07-21T13:13:58.211" v="1684" actId="1076"/>
          <ac:grpSpMkLst>
            <pc:docMk/>
            <pc:sldMk cId="219316374" sldId="257"/>
            <ac:grpSpMk id="34" creationId="{0EF9BA72-52A7-7FA0-980E-DDF52C9411C3}"/>
          </ac:grpSpMkLst>
        </pc:grpChg>
        <pc:grpChg chg="mod">
          <ac:chgData name="OMAR ABDO" userId="8271ea9fbb305512" providerId="LiveId" clId="{6C56A490-2101-44FE-98DE-4255E5847068}" dt="2024-07-21T13:13:58.211" v="1684" actId="1076"/>
          <ac:grpSpMkLst>
            <pc:docMk/>
            <pc:sldMk cId="219316374" sldId="257"/>
            <ac:grpSpMk id="37" creationId="{E68F29AD-0FD9-76C0-025F-6B2D68CB4286}"/>
          </ac:grpSpMkLst>
        </pc:grpChg>
        <pc:grpChg chg="del">
          <ac:chgData name="OMAR ABDO" userId="8271ea9fbb305512" providerId="LiveId" clId="{6C56A490-2101-44FE-98DE-4255E5847068}" dt="2024-07-21T13:02:57.631" v="1664" actId="478"/>
          <ac:grpSpMkLst>
            <pc:docMk/>
            <pc:sldMk cId="219316374" sldId="257"/>
            <ac:grpSpMk id="40" creationId="{87FD2407-677E-7532-1983-5F8AA726DF93}"/>
          </ac:grpSpMkLst>
        </pc:grpChg>
        <pc:picChg chg="add del">
          <ac:chgData name="OMAR ABDO" userId="8271ea9fbb305512" providerId="LiveId" clId="{6C56A490-2101-44FE-98DE-4255E5847068}" dt="2024-07-21T13:23:40.742" v="1767" actId="478"/>
          <ac:picMkLst>
            <pc:docMk/>
            <pc:sldMk cId="219316374" sldId="257"/>
            <ac:picMk id="2" creationId="{C02DEA35-7B91-1FE8-5611-3F1251503757}"/>
          </ac:picMkLst>
        </pc:picChg>
        <pc:cxnChg chg="mod">
          <ac:chgData name="OMAR ABDO" userId="8271ea9fbb305512" providerId="LiveId" clId="{6C56A490-2101-44FE-98DE-4255E5847068}" dt="2024-07-21T13:13:58.211" v="1684" actId="1076"/>
          <ac:cxnSpMkLst>
            <pc:docMk/>
            <pc:sldMk cId="219316374" sldId="257"/>
            <ac:cxnSpMk id="33" creationId="{EA98D460-EC69-2871-01F4-3843DF20939F}"/>
          </ac:cxnSpMkLst>
        </pc:cxnChg>
        <pc:cxnChg chg="mod">
          <ac:chgData name="OMAR ABDO" userId="8271ea9fbb305512" providerId="LiveId" clId="{6C56A490-2101-44FE-98DE-4255E5847068}" dt="2024-07-21T13:13:58.211" v="1684" actId="1076"/>
          <ac:cxnSpMkLst>
            <pc:docMk/>
            <pc:sldMk cId="219316374" sldId="257"/>
            <ac:cxnSpMk id="36" creationId="{C7CE1B21-FF5E-41A9-87A9-3099C2FCAC60}"/>
          </ac:cxnSpMkLst>
        </pc:cxnChg>
        <pc:cxnChg chg="mod">
          <ac:chgData name="OMAR ABDO" userId="8271ea9fbb305512" providerId="LiveId" clId="{6C56A490-2101-44FE-98DE-4255E5847068}" dt="2024-07-21T13:13:58.211" v="1684" actId="1076"/>
          <ac:cxnSpMkLst>
            <pc:docMk/>
            <pc:sldMk cId="219316374" sldId="257"/>
            <ac:cxnSpMk id="39" creationId="{EC059BB4-8352-D50D-048E-732AC1B0ADAC}"/>
          </ac:cxnSpMkLst>
        </pc:cxnChg>
        <pc:cxnChg chg="mod">
          <ac:chgData name="OMAR ABDO" userId="8271ea9fbb305512" providerId="LiveId" clId="{6C56A490-2101-44FE-98DE-4255E5847068}" dt="2024-07-21T13:02:57.631" v="1664" actId="478"/>
          <ac:cxnSpMkLst>
            <pc:docMk/>
            <pc:sldMk cId="219316374" sldId="257"/>
            <ac:cxnSpMk id="42" creationId="{2F9C4577-B5EE-4F91-4BD6-04F74EDE098A}"/>
          </ac:cxnSpMkLst>
        </pc:cxnChg>
      </pc:sldChg>
      <pc:sldChg chg="add del">
        <pc:chgData name="OMAR ABDO" userId="8271ea9fbb305512" providerId="LiveId" clId="{6C56A490-2101-44FE-98DE-4255E5847068}" dt="2024-07-16T10:14:19.734" v="80" actId="47"/>
        <pc:sldMkLst>
          <pc:docMk/>
          <pc:sldMk cId="1014469620" sldId="257"/>
        </pc:sldMkLst>
      </pc:sldChg>
      <pc:sldChg chg="addSp delSp modSp del mod ord modAnim">
        <pc:chgData name="OMAR ABDO" userId="8271ea9fbb305512" providerId="LiveId" clId="{6C56A490-2101-44FE-98DE-4255E5847068}" dt="2024-07-15T16:10:10.348" v="75" actId="47"/>
        <pc:sldMkLst>
          <pc:docMk/>
          <pc:sldMk cId="3295366925" sldId="257"/>
        </pc:sldMkLst>
        <pc:spChg chg="del">
          <ac:chgData name="OMAR ABDO" userId="8271ea9fbb305512" providerId="LiveId" clId="{6C56A490-2101-44FE-98DE-4255E5847068}" dt="2024-07-15T14:40:30.914" v="6" actId="478"/>
          <ac:spMkLst>
            <pc:docMk/>
            <pc:sldMk cId="3295366925" sldId="257"/>
            <ac:spMk id="2" creationId="{9824A70D-E696-3062-533F-6A21E7E68F48}"/>
          </ac:spMkLst>
        </pc:spChg>
        <pc:spChg chg="del">
          <ac:chgData name="OMAR ABDO" userId="8271ea9fbb305512" providerId="LiveId" clId="{6C56A490-2101-44FE-98DE-4255E5847068}" dt="2024-07-15T14:40:30.914" v="6" actId="478"/>
          <ac:spMkLst>
            <pc:docMk/>
            <pc:sldMk cId="3295366925" sldId="257"/>
            <ac:spMk id="3" creationId="{9DF05FED-C6E1-B50B-F141-249CD10F5313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5" creationId="{29801C3C-D458-E5D8-8FCF-12D411753C3C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6" creationId="{FE625FCA-8DF3-CEA3-15B2-255BF9B7C733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7" creationId="{676430CC-2A3C-BF5D-91BC-7A53458061BF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8" creationId="{0E7E9FCE-4601-A20B-D736-AC31400D55F5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9" creationId="{1704D86C-67E4-BB3B-A3A2-FAA9F7D54FAE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0" creationId="{59A255B8-87FB-EA8A-5FAD-26D493F0E887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1" creationId="{6E43BBA5-A775-E76F-0E13-62F2A30E18BB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2" creationId="{F3704B25-A3DC-6D43-8EC0-99B832E256BD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3" creationId="{84D7E435-F2CC-F239-89E2-2A6EE11F64AF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4" creationId="{B2CF337C-973D-DA99-D81F-31F28A5E23C3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5" creationId="{C34724D4-E236-3799-AE63-4EECC0D35F21}"/>
          </ac:spMkLst>
        </pc:spChg>
        <pc:spChg chg="add mod">
          <ac:chgData name="OMAR ABDO" userId="8271ea9fbb305512" providerId="LiveId" clId="{6C56A490-2101-44FE-98DE-4255E5847068}" dt="2024-07-15T14:40:27.671" v="4"/>
          <ac:spMkLst>
            <pc:docMk/>
            <pc:sldMk cId="3295366925" sldId="257"/>
            <ac:spMk id="16" creationId="{AC14F494-CEB0-CBCD-5ABE-5862E2F0D49F}"/>
          </ac:spMkLst>
        </pc:spChg>
        <pc:spChg chg="add mod">
          <ac:chgData name="OMAR ABDO" userId="8271ea9fbb305512" providerId="LiveId" clId="{6C56A490-2101-44FE-98DE-4255E5847068}" dt="2024-07-15T14:41:51.365" v="33" actId="207"/>
          <ac:spMkLst>
            <pc:docMk/>
            <pc:sldMk cId="3295366925" sldId="257"/>
            <ac:spMk id="19" creationId="{187C6994-3845-99B2-5690-0361687635D8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0" creationId="{DB06EA46-C40E-E0F3-24B3-FF6FA99EFE48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1" creationId="{6036C25E-C8DF-5ADB-FD76-36F38C446598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2" creationId="{2C5A3596-4C85-8AD9-A726-C6B0C57FFEE7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3" creationId="{D08CEBA1-C653-D108-259F-DC7DEC8A097D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4" creationId="{D78354E6-D7E7-0F14-4B31-48586509C630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5" creationId="{B44D1286-2ABF-F430-4A30-D4161862BD18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6" creationId="{AEC3EDFC-C2BB-7EB7-0A40-1D1995C7FDDD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7" creationId="{C3C34641-485D-9C68-305F-BD86DDD31AF8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8" creationId="{56A52D34-039F-8375-FBB1-ABE2B1CF0DCB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29" creationId="{7E42DBFC-A418-F778-999C-A213F11D1C44}"/>
          </ac:spMkLst>
        </pc:spChg>
        <pc:spChg chg="add mod">
          <ac:chgData name="OMAR ABDO" userId="8271ea9fbb305512" providerId="LiveId" clId="{6C56A490-2101-44FE-98DE-4255E5847068}" dt="2024-07-15T14:40:31.894" v="7"/>
          <ac:spMkLst>
            <pc:docMk/>
            <pc:sldMk cId="3295366925" sldId="257"/>
            <ac:spMk id="30" creationId="{905415FC-92FA-723E-F202-EA9A6DBFED47}"/>
          </ac:spMkLst>
        </pc:spChg>
        <pc:picChg chg="add mod">
          <ac:chgData name="OMAR ABDO" userId="8271ea9fbb305512" providerId="LiveId" clId="{6C56A490-2101-44FE-98DE-4255E5847068}" dt="2024-07-15T14:40:27.671" v="4"/>
          <ac:picMkLst>
            <pc:docMk/>
            <pc:sldMk cId="3295366925" sldId="257"/>
            <ac:picMk id="4" creationId="{674B9CF9-B905-D9E1-65E3-CDDE5089E18E}"/>
          </ac:picMkLst>
        </pc:picChg>
        <pc:picChg chg="add mod">
          <ac:chgData name="OMAR ABDO" userId="8271ea9fbb305512" providerId="LiveId" clId="{6C56A490-2101-44FE-98DE-4255E5847068}" dt="2024-07-15T14:40:27.671" v="4"/>
          <ac:picMkLst>
            <pc:docMk/>
            <pc:sldMk cId="3295366925" sldId="257"/>
            <ac:picMk id="17" creationId="{E7933249-BA9E-8D69-33C7-94A606AC4209}"/>
          </ac:picMkLst>
        </pc:picChg>
        <pc:picChg chg="add mod">
          <ac:chgData name="OMAR ABDO" userId="8271ea9fbb305512" providerId="LiveId" clId="{6C56A490-2101-44FE-98DE-4255E5847068}" dt="2024-07-15T14:40:31.894" v="7"/>
          <ac:picMkLst>
            <pc:docMk/>
            <pc:sldMk cId="3295366925" sldId="257"/>
            <ac:picMk id="18" creationId="{FF5AB3BC-1B30-C25B-89A0-839C0E92E9D2}"/>
          </ac:picMkLst>
        </pc:picChg>
        <pc:picChg chg="add mod">
          <ac:chgData name="OMAR ABDO" userId="8271ea9fbb305512" providerId="LiveId" clId="{6C56A490-2101-44FE-98DE-4255E5847068}" dt="2024-07-15T14:40:31.894" v="7"/>
          <ac:picMkLst>
            <pc:docMk/>
            <pc:sldMk cId="3295366925" sldId="257"/>
            <ac:picMk id="31" creationId="{6C77F946-6593-B3EF-CCAA-8152F253DCA2}"/>
          </ac:picMkLst>
        </pc:picChg>
      </pc:sldChg>
      <pc:sldChg chg="modSp add del">
        <pc:chgData name="OMAR ABDO" userId="8271ea9fbb305512" providerId="LiveId" clId="{6C56A490-2101-44FE-98DE-4255E5847068}" dt="2024-07-21T13:15:21.578" v="1691" actId="47"/>
        <pc:sldMkLst>
          <pc:docMk/>
          <pc:sldMk cId="1607553069" sldId="258"/>
        </pc:sldMkLst>
        <pc:spChg chg="mod">
          <ac:chgData name="OMAR ABDO" userId="8271ea9fbb305512" providerId="LiveId" clId="{6C56A490-2101-44FE-98DE-4255E5847068}" dt="2024-07-16T10:14:48.905" v="109" actId="20577"/>
          <ac:spMkLst>
            <pc:docMk/>
            <pc:sldMk cId="1607553069" sldId="258"/>
            <ac:spMk id="6" creationId="{D78F1366-7113-18F9-75A5-B34D234BED44}"/>
          </ac:spMkLst>
        </pc:spChg>
      </pc:sldChg>
      <pc:sldChg chg="addSp delSp modSp new del mod modTransition">
        <pc:chgData name="OMAR ABDO" userId="8271ea9fbb305512" providerId="LiveId" clId="{6C56A490-2101-44FE-98DE-4255E5847068}" dt="2024-07-16T10:13:44.477" v="78" actId="47"/>
        <pc:sldMkLst>
          <pc:docMk/>
          <pc:sldMk cId="3446887880" sldId="258"/>
        </pc:sldMkLst>
        <pc:spChg chg="del">
          <ac:chgData name="OMAR ABDO" userId="8271ea9fbb305512" providerId="LiveId" clId="{6C56A490-2101-44FE-98DE-4255E5847068}" dt="2024-07-15T16:07:02.600" v="35" actId="478"/>
          <ac:spMkLst>
            <pc:docMk/>
            <pc:sldMk cId="3446887880" sldId="258"/>
            <ac:spMk id="2" creationId="{D7561F7F-48DE-0E54-7F58-55673DDF7EF8}"/>
          </ac:spMkLst>
        </pc:spChg>
        <pc:spChg chg="del">
          <ac:chgData name="OMAR ABDO" userId="8271ea9fbb305512" providerId="LiveId" clId="{6C56A490-2101-44FE-98DE-4255E5847068}" dt="2024-07-15T16:07:02.600" v="35" actId="478"/>
          <ac:spMkLst>
            <pc:docMk/>
            <pc:sldMk cId="3446887880" sldId="258"/>
            <ac:spMk id="3" creationId="{6F34BB94-D375-BE67-5A93-81C2C127C823}"/>
          </ac:spMkLst>
        </pc:spChg>
        <pc:spChg chg="add mod">
          <ac:chgData name="OMAR ABDO" userId="8271ea9fbb305512" providerId="LiveId" clId="{6C56A490-2101-44FE-98DE-4255E5847068}" dt="2024-07-15T16:07:02.870" v="36"/>
          <ac:spMkLst>
            <pc:docMk/>
            <pc:sldMk cId="3446887880" sldId="258"/>
            <ac:spMk id="4" creationId="{9F3CA694-5D9B-5D97-218B-3FC93411CB0D}"/>
          </ac:spMkLst>
        </pc:spChg>
        <pc:spChg chg="add mod">
          <ac:chgData name="OMAR ABDO" userId="8271ea9fbb305512" providerId="LiveId" clId="{6C56A490-2101-44FE-98DE-4255E5847068}" dt="2024-07-15T16:07:13.566" v="39" actId="12"/>
          <ac:spMkLst>
            <pc:docMk/>
            <pc:sldMk cId="3446887880" sldId="258"/>
            <ac:spMk id="5" creationId="{A2B9373F-FF44-BA60-AE3F-DD08F0849AF1}"/>
          </ac:spMkLst>
        </pc:spChg>
        <pc:spChg chg="add mod">
          <ac:chgData name="OMAR ABDO" userId="8271ea9fbb305512" providerId="LiveId" clId="{6C56A490-2101-44FE-98DE-4255E5847068}" dt="2024-07-15T16:07:35.567" v="41"/>
          <ac:spMkLst>
            <pc:docMk/>
            <pc:sldMk cId="3446887880" sldId="258"/>
            <ac:spMk id="6" creationId="{6F417D9D-D6E5-7EC4-18FC-13D44B2B7681}"/>
          </ac:spMkLst>
        </pc:spChg>
        <pc:spChg chg="add mod">
          <ac:chgData name="OMAR ABDO" userId="8271ea9fbb305512" providerId="LiveId" clId="{6C56A490-2101-44FE-98DE-4255E5847068}" dt="2024-07-15T16:07:35.567" v="41"/>
          <ac:spMkLst>
            <pc:docMk/>
            <pc:sldMk cId="3446887880" sldId="258"/>
            <ac:spMk id="7" creationId="{B57F6356-D1A7-8447-968F-48EA97EBE37C}"/>
          </ac:spMkLst>
        </pc:spChg>
        <pc:spChg chg="add mod">
          <ac:chgData name="OMAR ABDO" userId="8271ea9fbb305512" providerId="LiveId" clId="{6C56A490-2101-44FE-98DE-4255E5847068}" dt="2024-07-15T16:07:59.464" v="43"/>
          <ac:spMkLst>
            <pc:docMk/>
            <pc:sldMk cId="3446887880" sldId="258"/>
            <ac:spMk id="9" creationId="{C06F4312-1F74-303B-1AEA-2FC86F329824}"/>
          </ac:spMkLst>
        </pc:spChg>
        <pc:spChg chg="add mod">
          <ac:chgData name="OMAR ABDO" userId="8271ea9fbb305512" providerId="LiveId" clId="{6C56A490-2101-44FE-98DE-4255E5847068}" dt="2024-07-15T16:07:59.464" v="43"/>
          <ac:spMkLst>
            <pc:docMk/>
            <pc:sldMk cId="3446887880" sldId="258"/>
            <ac:spMk id="10" creationId="{E2C644A7-32E8-3F82-B6EE-033ED48351D8}"/>
          </ac:spMkLst>
        </pc:spChg>
        <pc:picChg chg="add mod">
          <ac:chgData name="OMAR ABDO" userId="8271ea9fbb305512" providerId="LiveId" clId="{6C56A490-2101-44FE-98DE-4255E5847068}" dt="2024-07-15T16:07:34.730" v="40"/>
          <ac:picMkLst>
            <pc:docMk/>
            <pc:sldMk cId="3446887880" sldId="258"/>
            <ac:picMk id="8" creationId="{C4C50EAE-7064-C8EB-A656-4EBCFE050261}"/>
          </ac:picMkLst>
        </pc:picChg>
        <pc:picChg chg="add mod">
          <ac:chgData name="OMAR ABDO" userId="8271ea9fbb305512" providerId="LiveId" clId="{6C56A490-2101-44FE-98DE-4255E5847068}" dt="2024-07-15T16:07:58.729" v="42"/>
          <ac:picMkLst>
            <pc:docMk/>
            <pc:sldMk cId="3446887880" sldId="258"/>
            <ac:picMk id="11" creationId="{AD82C00A-6CFE-5B61-B19B-1FFE62E4EFA9}"/>
          </ac:picMkLst>
        </pc:picChg>
        <pc:picChg chg="add mod">
          <ac:chgData name="OMAR ABDO" userId="8271ea9fbb305512" providerId="LiveId" clId="{6C56A490-2101-44FE-98DE-4255E5847068}" dt="2024-07-15T16:09:33.939" v="53"/>
          <ac:picMkLst>
            <pc:docMk/>
            <pc:sldMk cId="3446887880" sldId="258"/>
            <ac:picMk id="12" creationId="{6B3CFC77-9DAA-59D6-6DD7-31C092092C34}"/>
          </ac:picMkLst>
        </pc:picChg>
        <pc:picChg chg="add mod">
          <ac:chgData name="OMAR ABDO" userId="8271ea9fbb305512" providerId="LiveId" clId="{6C56A490-2101-44FE-98DE-4255E5847068}" dt="2024-07-15T16:09:33.939" v="53"/>
          <ac:picMkLst>
            <pc:docMk/>
            <pc:sldMk cId="3446887880" sldId="258"/>
            <ac:picMk id="13" creationId="{3E2F0DCE-53E3-5FB4-591A-2C4EAD22288D}"/>
          </ac:picMkLst>
        </pc:picChg>
      </pc:sldChg>
      <pc:sldChg chg="addSp delSp modSp new del mod modTransition">
        <pc:chgData name="OMAR ABDO" userId="8271ea9fbb305512" providerId="LiveId" clId="{6C56A490-2101-44FE-98DE-4255E5847068}" dt="2024-07-16T10:13:44.477" v="78" actId="47"/>
        <pc:sldMkLst>
          <pc:docMk/>
          <pc:sldMk cId="1396817523" sldId="259"/>
        </pc:sldMkLst>
        <pc:spChg chg="del">
          <ac:chgData name="OMAR ABDO" userId="8271ea9fbb305512" providerId="LiveId" clId="{6C56A490-2101-44FE-98DE-4255E5847068}" dt="2024-07-15T16:08:04.828" v="47" actId="478"/>
          <ac:spMkLst>
            <pc:docMk/>
            <pc:sldMk cId="1396817523" sldId="259"/>
            <ac:spMk id="2" creationId="{25FCAD39-39FB-D842-98ED-E924B54813A7}"/>
          </ac:spMkLst>
        </pc:spChg>
        <pc:spChg chg="del">
          <ac:chgData name="OMAR ABDO" userId="8271ea9fbb305512" providerId="LiveId" clId="{6C56A490-2101-44FE-98DE-4255E5847068}" dt="2024-07-15T16:08:04.828" v="47" actId="478"/>
          <ac:spMkLst>
            <pc:docMk/>
            <pc:sldMk cId="1396817523" sldId="259"/>
            <ac:spMk id="3" creationId="{392A0B6D-F39C-5CD6-3178-329C5107D0A8}"/>
          </ac:spMkLst>
        </pc:spChg>
        <pc:spChg chg="add mod">
          <ac:chgData name="OMAR ABDO" userId="8271ea9fbb305512" providerId="LiveId" clId="{6C56A490-2101-44FE-98DE-4255E5847068}" dt="2024-07-15T16:08:02.540" v="46"/>
          <ac:spMkLst>
            <pc:docMk/>
            <pc:sldMk cId="1396817523" sldId="259"/>
            <ac:spMk id="4" creationId="{18590AD2-F8B0-F999-DD28-EB3B93559F94}"/>
          </ac:spMkLst>
        </pc:spChg>
        <pc:spChg chg="add mod">
          <ac:chgData name="OMAR ABDO" userId="8271ea9fbb305512" providerId="LiveId" clId="{6C56A490-2101-44FE-98DE-4255E5847068}" dt="2024-07-15T16:08:02.540" v="46"/>
          <ac:spMkLst>
            <pc:docMk/>
            <pc:sldMk cId="1396817523" sldId="259"/>
            <ac:spMk id="5" creationId="{C1521F7E-6C84-8EBD-7258-1D996883BD7A}"/>
          </ac:spMkLst>
        </pc:spChg>
        <pc:spChg chg="add mod">
          <ac:chgData name="OMAR ABDO" userId="8271ea9fbb305512" providerId="LiveId" clId="{6C56A490-2101-44FE-98DE-4255E5847068}" dt="2024-07-15T16:08:05.167" v="48"/>
          <ac:spMkLst>
            <pc:docMk/>
            <pc:sldMk cId="1396817523" sldId="259"/>
            <ac:spMk id="7" creationId="{C718B513-51A8-7263-E71B-9E8B5E013556}"/>
          </ac:spMkLst>
        </pc:spChg>
        <pc:spChg chg="add mod">
          <ac:chgData name="OMAR ABDO" userId="8271ea9fbb305512" providerId="LiveId" clId="{6C56A490-2101-44FE-98DE-4255E5847068}" dt="2024-07-15T16:08:05.167" v="48"/>
          <ac:spMkLst>
            <pc:docMk/>
            <pc:sldMk cId="1396817523" sldId="259"/>
            <ac:spMk id="8" creationId="{A0CFAEF1-B046-276C-372B-6F001A7D889A}"/>
          </ac:spMkLst>
        </pc:spChg>
        <pc:picChg chg="add mod">
          <ac:chgData name="OMAR ABDO" userId="8271ea9fbb305512" providerId="LiveId" clId="{6C56A490-2101-44FE-98DE-4255E5847068}" dt="2024-07-15T16:08:01.865" v="45"/>
          <ac:picMkLst>
            <pc:docMk/>
            <pc:sldMk cId="1396817523" sldId="259"/>
            <ac:picMk id="6" creationId="{D0CA8C9A-E99A-3767-01A0-3AA745124E2C}"/>
          </ac:picMkLst>
        </pc:picChg>
        <pc:picChg chg="add mod">
          <ac:chgData name="OMAR ABDO" userId="8271ea9fbb305512" providerId="LiveId" clId="{6C56A490-2101-44FE-98DE-4255E5847068}" dt="2024-07-15T16:08:05.167" v="48"/>
          <ac:picMkLst>
            <pc:docMk/>
            <pc:sldMk cId="1396817523" sldId="259"/>
            <ac:picMk id="9" creationId="{060A0B85-3411-2437-61C2-D4D652FB2C74}"/>
          </ac:picMkLst>
        </pc:picChg>
        <pc:picChg chg="add mod">
          <ac:chgData name="OMAR ABDO" userId="8271ea9fbb305512" providerId="LiveId" clId="{6C56A490-2101-44FE-98DE-4255E5847068}" dt="2024-07-15T16:09:34.864" v="54"/>
          <ac:picMkLst>
            <pc:docMk/>
            <pc:sldMk cId="1396817523" sldId="259"/>
            <ac:picMk id="10" creationId="{525D9667-CA94-790E-E1E3-633C964C3AF0}"/>
          </ac:picMkLst>
        </pc:picChg>
        <pc:picChg chg="add mod">
          <ac:chgData name="OMAR ABDO" userId="8271ea9fbb305512" providerId="LiveId" clId="{6C56A490-2101-44FE-98DE-4255E5847068}" dt="2024-07-15T16:09:34.864" v="54"/>
          <ac:picMkLst>
            <pc:docMk/>
            <pc:sldMk cId="1396817523" sldId="259"/>
            <ac:picMk id="11" creationId="{6A1EFA0B-B1E7-AF87-575A-591E8C8FA2F2}"/>
          </ac:picMkLst>
        </pc:picChg>
      </pc:sldChg>
      <pc:sldChg chg="addSp delSp modSp add del mod modAnim">
        <pc:chgData name="OMAR ABDO" userId="8271ea9fbb305512" providerId="LiveId" clId="{6C56A490-2101-44FE-98DE-4255E5847068}" dt="2024-07-21T13:14:27.639" v="1685" actId="47"/>
        <pc:sldMkLst>
          <pc:docMk/>
          <pc:sldMk cId="1701938985" sldId="259"/>
        </pc:sldMkLst>
        <pc:spChg chg="mod">
          <ac:chgData name="OMAR ABDO" userId="8271ea9fbb305512" providerId="LiveId" clId="{6C56A490-2101-44FE-98DE-4255E5847068}" dt="2024-07-16T12:54:05.945" v="744" actId="207"/>
          <ac:spMkLst>
            <pc:docMk/>
            <pc:sldMk cId="1701938985" sldId="259"/>
            <ac:spMk id="3" creationId="{B53DC71E-B67A-47D4-6AA2-AF853DDBE68C}"/>
          </ac:spMkLst>
        </pc:spChg>
        <pc:spChg chg="add mod">
          <ac:chgData name="OMAR ABDO" userId="8271ea9fbb305512" providerId="LiveId" clId="{6C56A490-2101-44FE-98DE-4255E5847068}" dt="2024-07-16T10:15:32.071" v="120"/>
          <ac:spMkLst>
            <pc:docMk/>
            <pc:sldMk cId="1701938985" sldId="259"/>
            <ac:spMk id="5" creationId="{18703C3C-09BB-1C0A-B8FD-DBF33886C2EB}"/>
          </ac:spMkLst>
        </pc:spChg>
        <pc:spChg chg="del">
          <ac:chgData name="OMAR ABDO" userId="8271ea9fbb305512" providerId="LiveId" clId="{6C56A490-2101-44FE-98DE-4255E5847068}" dt="2024-07-16T10:15:31.731" v="119" actId="478"/>
          <ac:spMkLst>
            <pc:docMk/>
            <pc:sldMk cId="1701938985" sldId="259"/>
            <ac:spMk id="6" creationId="{01886510-68DB-3596-4D29-B093BE52A51E}"/>
          </ac:spMkLst>
        </pc:spChg>
        <pc:spChg chg="del">
          <ac:chgData name="OMAR ABDO" userId="8271ea9fbb305512" providerId="LiveId" clId="{6C56A490-2101-44FE-98DE-4255E5847068}" dt="2024-07-16T10:16:48.220" v="126" actId="478"/>
          <ac:spMkLst>
            <pc:docMk/>
            <pc:sldMk cId="1701938985" sldId="259"/>
            <ac:spMk id="8" creationId="{CF8952FB-C037-DFDA-C833-8E3477C0B5A4}"/>
          </ac:spMkLst>
        </pc:spChg>
        <pc:spChg chg="mod">
          <ac:chgData name="OMAR ABDO" userId="8271ea9fbb305512" providerId="LiveId" clId="{6C56A490-2101-44FE-98DE-4255E5847068}" dt="2024-07-16T10:17:23.721" v="133"/>
          <ac:spMkLst>
            <pc:docMk/>
            <pc:sldMk cId="1701938985" sldId="259"/>
            <ac:spMk id="10" creationId="{CAD0D3E9-A787-F973-5B98-AB50527000D2}"/>
          </ac:spMkLst>
        </pc:spChg>
        <pc:spChg chg="add mod">
          <ac:chgData name="OMAR ABDO" userId="8271ea9fbb305512" providerId="LiveId" clId="{6C56A490-2101-44FE-98DE-4255E5847068}" dt="2024-07-16T10:16:50.323" v="128" actId="207"/>
          <ac:spMkLst>
            <pc:docMk/>
            <pc:sldMk cId="1701938985" sldId="259"/>
            <ac:spMk id="11" creationId="{2B6032C6-E75D-7F8D-0163-4716321F3EE1}"/>
          </ac:spMkLst>
        </pc:spChg>
      </pc:sldChg>
      <pc:sldChg chg="addSp delSp modSp add del mod modAnim">
        <pc:chgData name="OMAR ABDO" userId="8271ea9fbb305512" providerId="LiveId" clId="{6C56A490-2101-44FE-98DE-4255E5847068}" dt="2024-07-21T13:14:27.639" v="1685" actId="47"/>
        <pc:sldMkLst>
          <pc:docMk/>
          <pc:sldMk cId="3306469278" sldId="260"/>
        </pc:sldMkLst>
        <pc:spChg chg="mod">
          <ac:chgData name="OMAR ABDO" userId="8271ea9fbb305512" providerId="LiveId" clId="{6C56A490-2101-44FE-98DE-4255E5847068}" dt="2024-07-16T12:54:06.367" v="745" actId="207"/>
          <ac:spMkLst>
            <pc:docMk/>
            <pc:sldMk cId="3306469278" sldId="260"/>
            <ac:spMk id="3" creationId="{9371B988-B06D-3ED1-858F-EE0867C2F917}"/>
          </ac:spMkLst>
        </pc:spChg>
        <pc:spChg chg="add mod">
          <ac:chgData name="OMAR ABDO" userId="8271ea9fbb305512" providerId="LiveId" clId="{6C56A490-2101-44FE-98DE-4255E5847068}" dt="2024-07-16T10:15:03.035" v="113"/>
          <ac:spMkLst>
            <pc:docMk/>
            <pc:sldMk cId="3306469278" sldId="260"/>
            <ac:spMk id="5" creationId="{02CB03A0-CED6-C70A-A7C0-5422BF5BB81C}"/>
          </ac:spMkLst>
        </pc:spChg>
        <pc:spChg chg="add del">
          <ac:chgData name="OMAR ABDO" userId="8271ea9fbb305512" providerId="LiveId" clId="{6C56A490-2101-44FE-98DE-4255E5847068}" dt="2024-07-16T10:15:18.525" v="116" actId="478"/>
          <ac:spMkLst>
            <pc:docMk/>
            <pc:sldMk cId="3306469278" sldId="260"/>
            <ac:spMk id="6" creationId="{14028257-7079-7C06-C35F-EA64400FFAE1}"/>
          </ac:spMkLst>
        </pc:spChg>
        <pc:spChg chg="mod">
          <ac:chgData name="OMAR ABDO" userId="8271ea9fbb305512" providerId="LiveId" clId="{6C56A490-2101-44FE-98DE-4255E5847068}" dt="2024-07-16T10:16:31.864" v="125"/>
          <ac:spMkLst>
            <pc:docMk/>
            <pc:sldMk cId="3306469278" sldId="260"/>
            <ac:spMk id="8" creationId="{72A55327-037B-37C9-F5CE-72C2A78A0045}"/>
          </ac:spMkLst>
        </pc:spChg>
        <pc:spChg chg="add mod">
          <ac:chgData name="OMAR ABDO" userId="8271ea9fbb305512" providerId="LiveId" clId="{6C56A490-2101-44FE-98DE-4255E5847068}" dt="2024-07-16T10:15:26.770" v="118" actId="207"/>
          <ac:spMkLst>
            <pc:docMk/>
            <pc:sldMk cId="3306469278" sldId="260"/>
            <ac:spMk id="9" creationId="{06525B70-1C85-9DFC-2DE4-4AF0F1A063F1}"/>
          </ac:spMkLst>
        </pc:sp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3382088061" sldId="260"/>
        </pc:sldMkLst>
        <pc:picChg chg="add mod">
          <ac:chgData name="OMAR ABDO" userId="8271ea9fbb305512" providerId="LiveId" clId="{6C56A490-2101-44FE-98DE-4255E5847068}" dt="2024-07-15T16:09:36.076" v="55"/>
          <ac:picMkLst>
            <pc:docMk/>
            <pc:sldMk cId="3382088061" sldId="260"/>
            <ac:picMk id="5" creationId="{8AA2E130-B805-0222-6932-D76BF804E154}"/>
          </ac:picMkLst>
        </pc:picChg>
        <pc:picChg chg="add mod">
          <ac:chgData name="OMAR ABDO" userId="8271ea9fbb305512" providerId="LiveId" clId="{6C56A490-2101-44FE-98DE-4255E5847068}" dt="2024-07-15T16:09:36.076" v="55"/>
          <ac:picMkLst>
            <pc:docMk/>
            <pc:sldMk cId="3382088061" sldId="260"/>
            <ac:picMk id="6" creationId="{9D810971-6E93-C7F4-B96E-39F3925B04AA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3662396459" sldId="261"/>
        </pc:sldMkLst>
        <pc:picChg chg="add mod">
          <ac:chgData name="OMAR ABDO" userId="8271ea9fbb305512" providerId="LiveId" clId="{6C56A490-2101-44FE-98DE-4255E5847068}" dt="2024-07-15T16:09:37.154" v="56"/>
          <ac:picMkLst>
            <pc:docMk/>
            <pc:sldMk cId="3662396459" sldId="261"/>
            <ac:picMk id="3" creationId="{FB26710B-31C6-1A84-BF48-FFAAACF0CBAE}"/>
          </ac:picMkLst>
        </pc:picChg>
        <pc:picChg chg="add mod">
          <ac:chgData name="OMAR ABDO" userId="8271ea9fbb305512" providerId="LiveId" clId="{6C56A490-2101-44FE-98DE-4255E5847068}" dt="2024-07-15T16:09:37.154" v="56"/>
          <ac:picMkLst>
            <pc:docMk/>
            <pc:sldMk cId="3662396459" sldId="261"/>
            <ac:picMk id="5" creationId="{3CA071EA-9526-17F3-3389-97D5FD638A56}"/>
          </ac:picMkLst>
        </pc:picChg>
      </pc:sldChg>
      <pc:sldChg chg="addSp delSp modSp add del mod modAnim">
        <pc:chgData name="OMAR ABDO" userId="8271ea9fbb305512" providerId="LiveId" clId="{6C56A490-2101-44FE-98DE-4255E5847068}" dt="2024-07-21T13:14:27.639" v="1685" actId="47"/>
        <pc:sldMkLst>
          <pc:docMk/>
          <pc:sldMk cId="4093538023" sldId="261"/>
        </pc:sldMkLst>
        <pc:spChg chg="del">
          <ac:chgData name="OMAR ABDO" userId="8271ea9fbb305512" providerId="LiveId" clId="{6C56A490-2101-44FE-98DE-4255E5847068}" dt="2024-07-16T10:16:56.966" v="129" actId="478"/>
          <ac:spMkLst>
            <pc:docMk/>
            <pc:sldMk cId="4093538023" sldId="261"/>
            <ac:spMk id="3" creationId="{B6081CE8-1653-20F6-97FE-9BBCB5C80E01}"/>
          </ac:spMkLst>
        </pc:spChg>
        <pc:spChg chg="add mod">
          <ac:chgData name="OMAR ABDO" userId="8271ea9fbb305512" providerId="LiveId" clId="{6C56A490-2101-44FE-98DE-4255E5847068}" dt="2024-07-16T10:15:35.377" v="122"/>
          <ac:spMkLst>
            <pc:docMk/>
            <pc:sldMk cId="4093538023" sldId="261"/>
            <ac:spMk id="5" creationId="{79FC9192-D0E3-9065-AA5A-381B15D98CC5}"/>
          </ac:spMkLst>
        </pc:spChg>
        <pc:spChg chg="del">
          <ac:chgData name="OMAR ABDO" userId="8271ea9fbb305512" providerId="LiveId" clId="{6C56A490-2101-44FE-98DE-4255E5847068}" dt="2024-07-16T10:15:35.092" v="121" actId="478"/>
          <ac:spMkLst>
            <pc:docMk/>
            <pc:sldMk cId="4093538023" sldId="261"/>
            <ac:spMk id="6" creationId="{F41221DB-F4B1-2464-9BCF-EE849E66F349}"/>
          </ac:spMkLst>
        </pc:spChg>
        <pc:spChg chg="add mod">
          <ac:chgData name="OMAR ABDO" userId="8271ea9fbb305512" providerId="LiveId" clId="{6C56A490-2101-44FE-98DE-4255E5847068}" dt="2024-07-16T10:16:57.324" v="130"/>
          <ac:spMkLst>
            <pc:docMk/>
            <pc:sldMk cId="4093538023" sldId="261"/>
            <ac:spMk id="8" creationId="{51F67B3C-8036-A3C4-E555-8DF08DDD7399}"/>
          </ac:spMkLst>
        </pc:spChg>
        <pc:spChg chg="del">
          <ac:chgData name="OMAR ABDO" userId="8271ea9fbb305512" providerId="LiveId" clId="{6C56A490-2101-44FE-98DE-4255E5847068}" dt="2024-07-16T10:17:31.849" v="134" actId="478"/>
          <ac:spMkLst>
            <pc:docMk/>
            <pc:sldMk cId="4093538023" sldId="261"/>
            <ac:spMk id="10" creationId="{2203D6B9-2F78-6FFF-323E-91BB119C2174}"/>
          </ac:spMkLst>
        </pc:spChg>
        <pc:spChg chg="mod">
          <ac:chgData name="OMAR ABDO" userId="8271ea9fbb305512" providerId="LiveId" clId="{6C56A490-2101-44FE-98DE-4255E5847068}" dt="2024-07-16T10:18:12.301" v="186" actId="20577"/>
          <ac:spMkLst>
            <pc:docMk/>
            <pc:sldMk cId="4093538023" sldId="261"/>
            <ac:spMk id="12" creationId="{955067AE-C470-CA72-8A0A-5B32B35D2DEC}"/>
          </ac:spMkLst>
        </pc:spChg>
        <pc:spChg chg="mod">
          <ac:chgData name="OMAR ABDO" userId="8271ea9fbb305512" providerId="LiveId" clId="{6C56A490-2101-44FE-98DE-4255E5847068}" dt="2024-07-16T12:54:05.768" v="743" actId="207"/>
          <ac:spMkLst>
            <pc:docMk/>
            <pc:sldMk cId="4093538023" sldId="261"/>
            <ac:spMk id="13" creationId="{E66FDC27-7BAF-F672-27AA-4EACD89FF49E}"/>
          </ac:spMkLst>
        </pc:spChg>
        <pc:spChg chg="add mod">
          <ac:chgData name="OMAR ABDO" userId="8271ea9fbb305512" providerId="LiveId" clId="{6C56A490-2101-44FE-98DE-4255E5847068}" dt="2024-07-16T10:17:34.632" v="136" actId="207"/>
          <ac:spMkLst>
            <pc:docMk/>
            <pc:sldMk cId="4093538023" sldId="261"/>
            <ac:spMk id="14" creationId="{FB2AFC44-B274-B347-2237-F5D02DA47687}"/>
          </ac:spMkLst>
        </pc:spChg>
      </pc:sldChg>
      <pc:sldChg chg="add del">
        <pc:chgData name="OMAR ABDO" userId="8271ea9fbb305512" providerId="LiveId" clId="{6C56A490-2101-44FE-98DE-4255E5847068}" dt="2024-07-16T10:14:52.744" v="111"/>
        <pc:sldMkLst>
          <pc:docMk/>
          <pc:sldMk cId="1014469620" sldId="262"/>
        </pc:sldMkLst>
      </pc:sldChg>
      <pc:sldChg chg="addSp delSp modSp new mod modTransition modAnim">
        <pc:chgData name="OMAR ABDO" userId="8271ea9fbb305512" providerId="LiveId" clId="{6C56A490-2101-44FE-98DE-4255E5847068}" dt="2024-07-23T11:47:13.778" v="2227"/>
        <pc:sldMkLst>
          <pc:docMk/>
          <pc:sldMk cId="2589399728" sldId="262"/>
        </pc:sldMkLst>
        <pc:spChg chg="del">
          <ac:chgData name="OMAR ABDO" userId="8271ea9fbb305512" providerId="LiveId" clId="{6C56A490-2101-44FE-98DE-4255E5847068}" dt="2024-07-16T10:20:07.501" v="192" actId="478"/>
          <ac:spMkLst>
            <pc:docMk/>
            <pc:sldMk cId="2589399728" sldId="262"/>
            <ac:spMk id="2" creationId="{05DECB52-2C4E-3E5F-A74C-9A0D31D6A1A7}"/>
          </ac:spMkLst>
        </pc:spChg>
        <pc:spChg chg="add mod">
          <ac:chgData name="OMAR ABDO" userId="8271ea9fbb305512" providerId="LiveId" clId="{6C56A490-2101-44FE-98DE-4255E5847068}" dt="2024-07-21T13:14:59.163" v="1688"/>
          <ac:spMkLst>
            <pc:docMk/>
            <pc:sldMk cId="2589399728" sldId="262"/>
            <ac:spMk id="2" creationId="{9EA729F9-CCC0-6AB8-CB55-29BDE8471F35}"/>
          </ac:spMkLst>
        </pc:spChg>
        <pc:spChg chg="add mod">
          <ac:chgData name="OMAR ABDO" userId="8271ea9fbb305512" providerId="LiveId" clId="{6C56A490-2101-44FE-98DE-4255E5847068}" dt="2024-07-23T11:47:13.778" v="2227"/>
          <ac:spMkLst>
            <pc:docMk/>
            <pc:sldMk cId="2589399728" sldId="262"/>
            <ac:spMk id="2" creationId="{E68821D5-432D-98DC-7969-425C98289003}"/>
          </ac:spMkLst>
        </pc:spChg>
        <pc:spChg chg="del">
          <ac:chgData name="OMAR ABDO" userId="8271ea9fbb305512" providerId="LiveId" clId="{6C56A490-2101-44FE-98DE-4255E5847068}" dt="2024-07-16T10:37:42.273" v="207" actId="478"/>
          <ac:spMkLst>
            <pc:docMk/>
            <pc:sldMk cId="2589399728" sldId="262"/>
            <ac:spMk id="3" creationId="{37C3A75E-5514-47CC-4F29-AA048F0E4CD4}"/>
          </ac:spMkLst>
        </pc:spChg>
        <pc:spChg chg="add mod">
          <ac:chgData name="OMAR ABDO" userId="8271ea9fbb305512" providerId="LiveId" clId="{6C56A490-2101-44FE-98DE-4255E5847068}" dt="2024-07-23T11:47:13.778" v="2227"/>
          <ac:spMkLst>
            <pc:docMk/>
            <pc:sldMk cId="2589399728" sldId="262"/>
            <ac:spMk id="3" creationId="{EDB2D92C-598E-ABF8-1774-3072DE86404E}"/>
          </ac:spMkLst>
        </pc:spChg>
        <pc:spChg chg="add mod">
          <ac:chgData name="OMAR ABDO" userId="8271ea9fbb305512" providerId="LiveId" clId="{6C56A490-2101-44FE-98DE-4255E5847068}" dt="2024-07-21T13:14:59.163" v="1688"/>
          <ac:spMkLst>
            <pc:docMk/>
            <pc:sldMk cId="2589399728" sldId="262"/>
            <ac:spMk id="3" creationId="{F8205453-0DDE-247F-0A99-F7CB9ABDE017}"/>
          </ac:spMkLst>
        </pc:spChg>
        <pc:spChg chg="add del mod">
          <ac:chgData name="OMAR ABDO" userId="8271ea9fbb305512" providerId="LiveId" clId="{6C56A490-2101-44FE-98DE-4255E5847068}" dt="2024-07-21T13:15:55.399" v="1696" actId="478"/>
          <ac:spMkLst>
            <pc:docMk/>
            <pc:sldMk cId="2589399728" sldId="262"/>
            <ac:spMk id="4" creationId="{C12AD434-61EA-284A-CDFF-5111A762B226}"/>
          </ac:spMkLst>
        </pc:spChg>
        <pc:spChg chg="add del mod">
          <ac:chgData name="OMAR ABDO" userId="8271ea9fbb305512" providerId="LiveId" clId="{6C56A490-2101-44FE-98DE-4255E5847068}" dt="2024-07-21T13:15:24.379" v="1692" actId="478"/>
          <ac:spMkLst>
            <pc:docMk/>
            <pc:sldMk cId="2589399728" sldId="262"/>
            <ac:spMk id="5" creationId="{98B84060-9263-38EA-F3AC-4B7B220D1DAC}"/>
          </ac:spMkLst>
        </pc:spChg>
        <pc:spChg chg="add mod">
          <ac:chgData name="OMAR ABDO" userId="8271ea9fbb305512" providerId="LiveId" clId="{6C56A490-2101-44FE-98DE-4255E5847068}" dt="2024-07-16T11:00:38.575" v="311" actId="1076"/>
          <ac:spMkLst>
            <pc:docMk/>
            <pc:sldMk cId="2589399728" sldId="262"/>
            <ac:spMk id="6" creationId="{EC58C1AB-3F4E-0B2F-4EA9-C30C34EF94D9}"/>
          </ac:spMkLst>
        </pc:spChg>
        <pc:spChg chg="add mod">
          <ac:chgData name="OMAR ABDO" userId="8271ea9fbb305512" providerId="LiveId" clId="{6C56A490-2101-44FE-98DE-4255E5847068}" dt="2024-07-16T11:00:15.490" v="306" actId="14100"/>
          <ac:spMkLst>
            <pc:docMk/>
            <pc:sldMk cId="2589399728" sldId="262"/>
            <ac:spMk id="7" creationId="{409E22EB-33EC-D801-58C3-A6A025C4129D}"/>
          </ac:spMkLst>
        </pc:spChg>
        <pc:spChg chg="add mod">
          <ac:chgData name="OMAR ABDO" userId="8271ea9fbb305512" providerId="LiveId" clId="{6C56A490-2101-44FE-98DE-4255E5847068}" dt="2024-07-16T11:07:49.722" v="413" actId="1076"/>
          <ac:spMkLst>
            <pc:docMk/>
            <pc:sldMk cId="2589399728" sldId="262"/>
            <ac:spMk id="9" creationId="{2677F4AD-C2A0-EC15-4005-55C6B37F61E2}"/>
          </ac:spMkLst>
        </pc:spChg>
        <pc:spChg chg="add mod">
          <ac:chgData name="OMAR ABDO" userId="8271ea9fbb305512" providerId="LiveId" clId="{6C56A490-2101-44FE-98DE-4255E5847068}" dt="2024-07-23T11:47:13.778" v="2227"/>
          <ac:spMkLst>
            <pc:docMk/>
            <pc:sldMk cId="2589399728" sldId="262"/>
            <ac:spMk id="10" creationId="{BA60B6CB-FF2E-E57E-0FA0-1ED3073122E1}"/>
          </ac:spMkLst>
        </pc:spChg>
        <pc:spChg chg="add mod">
          <ac:chgData name="OMAR ABDO" userId="8271ea9fbb305512" providerId="LiveId" clId="{6C56A490-2101-44FE-98DE-4255E5847068}" dt="2024-07-21T13:14:59.163" v="1688"/>
          <ac:spMkLst>
            <pc:docMk/>
            <pc:sldMk cId="2589399728" sldId="262"/>
            <ac:spMk id="10" creationId="{C6A0D0C1-AC58-AC78-EF91-B490A83AFC20}"/>
          </ac:spMkLst>
        </pc:spChg>
        <pc:spChg chg="add mod">
          <ac:chgData name="OMAR ABDO" userId="8271ea9fbb305512" providerId="LiveId" clId="{6C56A490-2101-44FE-98DE-4255E5847068}" dt="2024-07-16T11:07:49.722" v="413" actId="1076"/>
          <ac:spMkLst>
            <pc:docMk/>
            <pc:sldMk cId="2589399728" sldId="262"/>
            <ac:spMk id="11" creationId="{0A2E1C52-8916-4224-E956-1AA02E4770F9}"/>
          </ac:spMkLst>
        </pc:spChg>
        <pc:spChg chg="add mod">
          <ac:chgData name="OMAR ABDO" userId="8271ea9fbb305512" providerId="LiveId" clId="{6C56A490-2101-44FE-98DE-4255E5847068}" dt="2024-07-16T11:07:49.722" v="413" actId="1076"/>
          <ac:spMkLst>
            <pc:docMk/>
            <pc:sldMk cId="2589399728" sldId="262"/>
            <ac:spMk id="12" creationId="{AE3D6064-197C-11D1-2A23-5E71BC824CF5}"/>
          </ac:spMkLst>
        </pc:spChg>
        <pc:spChg chg="add mod">
          <ac:chgData name="OMAR ABDO" userId="8271ea9fbb305512" providerId="LiveId" clId="{6C56A490-2101-44FE-98DE-4255E5847068}" dt="2024-07-21T13:15:44.787" v="1694" actId="1076"/>
          <ac:spMkLst>
            <pc:docMk/>
            <pc:sldMk cId="2589399728" sldId="262"/>
            <ac:spMk id="14" creationId="{21CBA539-1E72-69A8-B819-BB06010CB0BB}"/>
          </ac:spMkLst>
        </pc:spChg>
        <pc:spChg chg="add mod">
          <ac:chgData name="OMAR ABDO" userId="8271ea9fbb305512" providerId="LiveId" clId="{6C56A490-2101-44FE-98DE-4255E5847068}" dt="2024-07-21T13:15:24.899" v="1693"/>
          <ac:spMkLst>
            <pc:docMk/>
            <pc:sldMk cId="2589399728" sldId="262"/>
            <ac:spMk id="16" creationId="{FF112479-0650-595F-D74A-9517740080A1}"/>
          </ac:spMkLst>
        </pc:spChg>
        <pc:spChg chg="add mod">
          <ac:chgData name="OMAR ABDO" userId="8271ea9fbb305512" providerId="LiveId" clId="{6C56A490-2101-44FE-98DE-4255E5847068}" dt="2024-07-21T13:15:24.899" v="1693"/>
          <ac:spMkLst>
            <pc:docMk/>
            <pc:sldMk cId="2589399728" sldId="262"/>
            <ac:spMk id="17" creationId="{02BDB85F-5A3C-8526-A8B0-014F1435A46F}"/>
          </ac:spMkLst>
        </pc:spChg>
        <pc:spChg chg="add mod">
          <ac:chgData name="OMAR ABDO" userId="8271ea9fbb305512" providerId="LiveId" clId="{6C56A490-2101-44FE-98DE-4255E5847068}" dt="2024-07-21T13:16:00.835" v="1697"/>
          <ac:spMkLst>
            <pc:docMk/>
            <pc:sldMk cId="2589399728" sldId="262"/>
            <ac:spMk id="18" creationId="{0E341E51-0845-0DFE-B3DE-4C83DB8D280F}"/>
          </ac:spMkLst>
        </pc:spChg>
        <pc:picChg chg="add mod">
          <ac:chgData name="OMAR ABDO" userId="8271ea9fbb305512" providerId="LiveId" clId="{6C56A490-2101-44FE-98DE-4255E5847068}" dt="2024-07-23T11:47:13.778" v="2227"/>
          <ac:picMkLst>
            <pc:docMk/>
            <pc:sldMk cId="2589399728" sldId="262"/>
            <ac:picMk id="4" creationId="{5F1A32E5-70E2-1199-0A48-2F7DFA146577}"/>
          </ac:picMkLst>
        </pc:picChg>
        <pc:picChg chg="add mod">
          <ac:chgData name="OMAR ABDO" userId="8271ea9fbb305512" providerId="LiveId" clId="{6C56A490-2101-44FE-98DE-4255E5847068}" dt="2024-07-23T11:47:13.778" v="2227"/>
          <ac:picMkLst>
            <pc:docMk/>
            <pc:sldMk cId="2589399728" sldId="262"/>
            <ac:picMk id="5" creationId="{71A72E36-8237-0C96-1C7C-269F929C0BEF}"/>
          </ac:picMkLst>
        </pc:picChg>
        <pc:picChg chg="add mod">
          <ac:chgData name="OMAR ABDO" userId="8271ea9fbb305512" providerId="LiveId" clId="{6C56A490-2101-44FE-98DE-4255E5847068}" dt="2024-07-21T13:15:44.787" v="1694" actId="1076"/>
          <ac:picMkLst>
            <pc:docMk/>
            <pc:sldMk cId="2589399728" sldId="262"/>
            <ac:picMk id="8" creationId="{52D6B6EB-6F6C-61E6-27AD-85AF8F865C6A}"/>
          </ac:picMkLst>
        </pc:picChg>
        <pc:picChg chg="add mod">
          <ac:chgData name="OMAR ABDO" userId="8271ea9fbb305512" providerId="LiveId" clId="{6C56A490-2101-44FE-98DE-4255E5847068}" dt="2024-07-21T13:14:59.163" v="1688"/>
          <ac:picMkLst>
            <pc:docMk/>
            <pc:sldMk cId="2589399728" sldId="262"/>
            <ac:picMk id="13" creationId="{B055781B-2237-8D0A-C347-E7F0F86D1675}"/>
          </ac:picMkLst>
        </pc:picChg>
        <pc:picChg chg="add mod">
          <ac:chgData name="OMAR ABDO" userId="8271ea9fbb305512" providerId="LiveId" clId="{6C56A490-2101-44FE-98DE-4255E5847068}" dt="2024-07-21T13:14:59.163" v="1688"/>
          <ac:picMkLst>
            <pc:docMk/>
            <pc:sldMk cId="2589399728" sldId="262"/>
            <ac:picMk id="15" creationId="{FEF9CE3A-DA16-69B4-A953-350DCD574312}"/>
          </ac:picMkLst>
        </pc:picChg>
        <pc:picChg chg="add mod">
          <ac:chgData name="OMAR ABDO" userId="8271ea9fbb305512" providerId="LiveId" clId="{6C56A490-2101-44FE-98DE-4255E5847068}" dt="2024-07-21T13:15:24.899" v="1693"/>
          <ac:picMkLst>
            <pc:docMk/>
            <pc:sldMk cId="2589399728" sldId="262"/>
            <ac:picMk id="19" creationId="{B8B0C2AF-A944-7541-BB54-2DF40F6E1BBB}"/>
          </ac:picMkLst>
        </pc:picChg>
        <pc:picChg chg="add mod">
          <ac:chgData name="OMAR ABDO" userId="8271ea9fbb305512" providerId="LiveId" clId="{6C56A490-2101-44FE-98DE-4255E5847068}" dt="2024-07-21T13:15:24.899" v="1693"/>
          <ac:picMkLst>
            <pc:docMk/>
            <pc:sldMk cId="2589399728" sldId="262"/>
            <ac:picMk id="20" creationId="{6B683811-BB5D-F8A0-A8EB-5512E38EA132}"/>
          </ac:picMkLst>
        </pc:picChg>
        <pc:picChg chg="add del mod">
          <ac:chgData name="OMAR ABDO" userId="8271ea9fbb305512" providerId="LiveId" clId="{6C56A490-2101-44FE-98DE-4255E5847068}" dt="2024-07-16T11:03:04.900" v="342" actId="478"/>
          <ac:picMkLst>
            <pc:docMk/>
            <pc:sldMk cId="2589399728" sldId="262"/>
            <ac:picMk id="1026" creationId="{77FD585B-6472-0964-CA97-B8B37D440B1D}"/>
          </ac:picMkLst>
        </pc:picChg>
        <pc:picChg chg="add">
          <ac:chgData name="OMAR ABDO" userId="8271ea9fbb305512" providerId="LiveId" clId="{6C56A490-2101-44FE-98DE-4255E5847068}" dt="2024-07-16T11:02:00.464" v="315"/>
          <ac:picMkLst>
            <pc:docMk/>
            <pc:sldMk cId="2589399728" sldId="262"/>
            <ac:picMk id="1028" creationId="{011CB841-4343-EAF3-2E6A-BA87179515EE}"/>
          </ac:picMkLst>
        </pc:picChg>
        <pc:picChg chg="add mod">
          <ac:chgData name="OMAR ABDO" userId="8271ea9fbb305512" providerId="LiveId" clId="{6C56A490-2101-44FE-98DE-4255E5847068}" dt="2024-07-21T13:15:44.787" v="1694" actId="1076"/>
          <ac:picMkLst>
            <pc:docMk/>
            <pc:sldMk cId="2589399728" sldId="262"/>
            <ac:picMk id="1030" creationId="{84F50184-521C-F293-D6D0-325845F70177}"/>
          </ac:picMkLst>
        </pc:picChg>
        <pc:picChg chg="add mod">
          <ac:chgData name="OMAR ABDO" userId="8271ea9fbb305512" providerId="LiveId" clId="{6C56A490-2101-44FE-98DE-4255E5847068}" dt="2024-07-21T13:15:44.787" v="1694" actId="1076"/>
          <ac:picMkLst>
            <pc:docMk/>
            <pc:sldMk cId="2589399728" sldId="262"/>
            <ac:picMk id="1032" creationId="{C5F793DC-83CF-CEA2-EA09-F014B9F4E89F}"/>
          </ac:picMkLst>
        </pc:picChg>
        <pc:picChg chg="add mod">
          <ac:chgData name="OMAR ABDO" userId="8271ea9fbb305512" providerId="LiveId" clId="{6C56A490-2101-44FE-98DE-4255E5847068}" dt="2024-07-21T13:15:44.787" v="1694" actId="1076"/>
          <ac:picMkLst>
            <pc:docMk/>
            <pc:sldMk cId="2589399728" sldId="262"/>
            <ac:picMk id="1034" creationId="{02CD434C-553A-D44A-299B-0FAAD53E74DF}"/>
          </ac:picMkLst>
        </pc:picChg>
      </pc:sldChg>
      <pc:sldChg chg="addSp modSp add del mod modTransition">
        <pc:chgData name="OMAR ABDO" userId="8271ea9fbb305512" providerId="LiveId" clId="{6C56A490-2101-44FE-98DE-4255E5847068}" dt="2024-07-16T10:13:44.477" v="78" actId="47"/>
        <pc:sldMkLst>
          <pc:docMk/>
          <pc:sldMk cId="3048223981" sldId="262"/>
        </pc:sldMkLst>
        <pc:spChg chg="mod">
          <ac:chgData name="OMAR ABDO" userId="8271ea9fbb305512" providerId="LiveId" clId="{6C56A490-2101-44FE-98DE-4255E5847068}" dt="2024-07-15T16:11:49.048" v="77" actId="207"/>
          <ac:spMkLst>
            <pc:docMk/>
            <pc:sldMk cId="3048223981" sldId="262"/>
            <ac:spMk id="3" creationId="{EA89EBB7-B56C-4BAA-B2D6-D92F0088C95A}"/>
          </ac:spMkLst>
        </pc:spChg>
        <pc:picChg chg="add mod">
          <ac:chgData name="OMAR ABDO" userId="8271ea9fbb305512" providerId="LiveId" clId="{6C56A490-2101-44FE-98DE-4255E5847068}" dt="2024-07-15T16:09:37.871" v="57"/>
          <ac:picMkLst>
            <pc:docMk/>
            <pc:sldMk cId="3048223981" sldId="262"/>
            <ac:picMk id="4" creationId="{DC33EFB2-9B6F-4401-E8B7-4921F5E3DEC3}"/>
          </ac:picMkLst>
        </pc:picChg>
        <pc:picChg chg="add mod">
          <ac:chgData name="OMAR ABDO" userId="8271ea9fbb305512" providerId="LiveId" clId="{6C56A490-2101-44FE-98DE-4255E5847068}" dt="2024-07-15T16:09:37.871" v="57"/>
          <ac:picMkLst>
            <pc:docMk/>
            <pc:sldMk cId="3048223981" sldId="262"/>
            <ac:picMk id="5" creationId="{926650F9-F955-3CF0-C583-7CCCAF7C5607}"/>
          </ac:picMkLst>
        </pc:picChg>
      </pc:sldChg>
      <pc:sldChg chg="add del">
        <pc:chgData name="OMAR ABDO" userId="8271ea9fbb305512" providerId="LiveId" clId="{6C56A490-2101-44FE-98DE-4255E5847068}" dt="2024-07-16T10:14:52.744" v="111"/>
        <pc:sldMkLst>
          <pc:docMk/>
          <pc:sldMk cId="869609394" sldId="263"/>
        </pc:sldMkLst>
      </pc:sldChg>
      <pc:sldChg chg="addSp delSp modSp add mod modTransition modAnim">
        <pc:chgData name="OMAR ABDO" userId="8271ea9fbb305512" providerId="LiveId" clId="{6C56A490-2101-44FE-98DE-4255E5847068}" dt="2024-07-23T11:47:16.314" v="2230"/>
        <pc:sldMkLst>
          <pc:docMk/>
          <pc:sldMk cId="883444669" sldId="263"/>
        </pc:sldMkLst>
        <pc:spChg chg="add del mod">
          <ac:chgData name="OMAR ABDO" userId="8271ea9fbb305512" providerId="LiveId" clId="{6C56A490-2101-44FE-98DE-4255E5847068}" dt="2024-07-21T13:18:58.878" v="1712" actId="478"/>
          <ac:spMkLst>
            <pc:docMk/>
            <pc:sldMk cId="883444669" sldId="263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16.314" v="2230"/>
          <ac:spMkLst>
            <pc:docMk/>
            <pc:sldMk cId="883444669" sldId="263"/>
            <ac:spMk id="2" creationId="{FA801CE7-1786-86D0-B404-5999350BEB67}"/>
          </ac:spMkLst>
        </pc:spChg>
        <pc:spChg chg="del">
          <ac:chgData name="OMAR ABDO" userId="8271ea9fbb305512" providerId="LiveId" clId="{6C56A490-2101-44FE-98DE-4255E5847068}" dt="2024-07-16T10:37:45.550" v="208" actId="478"/>
          <ac:spMkLst>
            <pc:docMk/>
            <pc:sldMk cId="883444669" sldId="263"/>
            <ac:spMk id="3" creationId="{37C3A75E-5514-47CC-4F29-AA048F0E4CD4}"/>
          </ac:spMkLst>
        </pc:spChg>
        <pc:spChg chg="mod">
          <ac:chgData name="OMAR ABDO" userId="8271ea9fbb305512" providerId="LiveId" clId="{6C56A490-2101-44FE-98DE-4255E5847068}" dt="2024-07-20T13:48:43.306" v="1169" actId="1076"/>
          <ac:spMkLst>
            <pc:docMk/>
            <pc:sldMk cId="883444669" sldId="263"/>
            <ac:spMk id="3" creationId="{87D1D794-98B9-A742-20A0-33726BB69B7C}"/>
          </ac:spMkLst>
        </pc:spChg>
        <pc:spChg chg="del mod">
          <ac:chgData name="OMAR ABDO" userId="8271ea9fbb305512" providerId="LiveId" clId="{6C56A490-2101-44FE-98DE-4255E5847068}" dt="2024-07-21T13:18:58.878" v="1712" actId="478"/>
          <ac:spMkLst>
            <pc:docMk/>
            <pc:sldMk cId="883444669" sldId="263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7:16.314" v="2230"/>
          <ac:spMkLst>
            <pc:docMk/>
            <pc:sldMk cId="883444669" sldId="263"/>
            <ac:spMk id="4" creationId="{FA1C0895-9B44-9133-2E9C-01A7023167BD}"/>
          </ac:spMkLst>
        </pc:spChg>
        <pc:spChg chg="add mod">
          <ac:chgData name="OMAR ABDO" userId="8271ea9fbb305512" providerId="LiveId" clId="{6C56A490-2101-44FE-98DE-4255E5847068}" dt="2024-07-21T13:18:59.365" v="1713"/>
          <ac:spMkLst>
            <pc:docMk/>
            <pc:sldMk cId="883444669" sldId="263"/>
            <ac:spMk id="5" creationId="{0AD143D1-472C-F8AD-209F-4053C6F69984}"/>
          </ac:spMkLst>
        </pc:spChg>
        <pc:spChg chg="add del">
          <ac:chgData name="OMAR ABDO" userId="8271ea9fbb305512" providerId="LiveId" clId="{6C56A490-2101-44FE-98DE-4255E5847068}" dt="2024-07-20T14:52:50.068" v="1348" actId="22"/>
          <ac:spMkLst>
            <pc:docMk/>
            <pc:sldMk cId="883444669" sldId="263"/>
            <ac:spMk id="6" creationId="{1B0F30F0-8FD8-B7D0-1D03-BFF92E9B434D}"/>
          </ac:spMkLst>
        </pc:spChg>
        <pc:spChg chg="add mod">
          <ac:chgData name="OMAR ABDO" userId="8271ea9fbb305512" providerId="LiveId" clId="{6C56A490-2101-44FE-98DE-4255E5847068}" dt="2024-07-21T13:18:59.365" v="1713"/>
          <ac:spMkLst>
            <pc:docMk/>
            <pc:sldMk cId="883444669" sldId="263"/>
            <ac:spMk id="6" creationId="{B7175FBF-D7A4-4CCD-6346-EF1C75E9F9CA}"/>
          </ac:spMkLst>
        </pc:spChg>
        <pc:spChg chg="add mod">
          <ac:chgData name="OMAR ABDO" userId="8271ea9fbb305512" providerId="LiveId" clId="{6C56A490-2101-44FE-98DE-4255E5847068}" dt="2024-07-23T11:47:16.314" v="2230"/>
          <ac:spMkLst>
            <pc:docMk/>
            <pc:sldMk cId="883444669" sldId="263"/>
            <ac:spMk id="7" creationId="{4CA00133-6B87-21A0-B791-353A7F2058EE}"/>
          </ac:spMkLst>
        </pc:spChg>
        <pc:spChg chg="add mod">
          <ac:chgData name="OMAR ABDO" userId="8271ea9fbb305512" providerId="LiveId" clId="{6C56A490-2101-44FE-98DE-4255E5847068}" dt="2024-07-21T13:18:59.365" v="1713"/>
          <ac:spMkLst>
            <pc:docMk/>
            <pc:sldMk cId="883444669" sldId="263"/>
            <ac:spMk id="7" creationId="{663E6BC5-3782-23A4-89F2-DE8E786ACB33}"/>
          </ac:spMkLst>
        </pc:spChg>
        <pc:spChg chg="add del mod">
          <ac:chgData name="OMAR ABDO" userId="8271ea9fbb305512" providerId="LiveId" clId="{6C56A490-2101-44FE-98DE-4255E5847068}" dt="2024-07-21T12:26:34.942" v="1377" actId="21"/>
          <ac:spMkLst>
            <pc:docMk/>
            <pc:sldMk cId="883444669" sldId="263"/>
            <ac:spMk id="8" creationId="{24B7A480-5B75-9548-0DF9-6C79E0A496E5}"/>
          </ac:spMkLst>
        </pc:spChg>
        <pc:spChg chg="mod">
          <ac:chgData name="OMAR ABDO" userId="8271ea9fbb305512" providerId="LiveId" clId="{6C56A490-2101-44FE-98DE-4255E5847068}" dt="2024-07-20T13:48:57.935" v="1172" actId="1076"/>
          <ac:spMkLst>
            <pc:docMk/>
            <pc:sldMk cId="883444669" sldId="263"/>
            <ac:spMk id="10" creationId="{60C55AF2-F113-F423-B2D8-EC0976512DDE}"/>
          </ac:spMkLst>
        </pc:spChg>
        <pc:spChg chg="mod">
          <ac:chgData name="OMAR ABDO" userId="8271ea9fbb305512" providerId="LiveId" clId="{6C56A490-2101-44FE-98DE-4255E5847068}" dt="2024-07-20T13:45:13.412" v="1017" actId="20577"/>
          <ac:spMkLst>
            <pc:docMk/>
            <pc:sldMk cId="883444669" sldId="263"/>
            <ac:spMk id="11" creationId="{585F2274-096F-AD81-1675-A780F79AD40A}"/>
          </ac:spMkLst>
        </pc:spChg>
        <pc:spChg chg="mod">
          <ac:chgData name="OMAR ABDO" userId="8271ea9fbb305512" providerId="LiveId" clId="{6C56A490-2101-44FE-98DE-4255E5847068}" dt="2024-07-20T13:45:59.156" v="1073" actId="20577"/>
          <ac:spMkLst>
            <pc:docMk/>
            <pc:sldMk cId="883444669" sldId="263"/>
            <ac:spMk id="12" creationId="{D673A219-EE11-E2D6-682A-B1C8128CF4AF}"/>
          </ac:spMkLst>
        </pc:spChg>
        <pc:spChg chg="mod">
          <ac:chgData name="OMAR ABDO" userId="8271ea9fbb305512" providerId="LiveId" clId="{6C56A490-2101-44FE-98DE-4255E5847068}" dt="2024-07-20T13:46:58.156" v="1146" actId="20577"/>
          <ac:spMkLst>
            <pc:docMk/>
            <pc:sldMk cId="883444669" sldId="263"/>
            <ac:spMk id="13" creationId="{84F5E5F5-9187-5170-161E-518D28376817}"/>
          </ac:spMkLst>
        </pc:spChg>
        <pc:spChg chg="mod">
          <ac:chgData name="OMAR ABDO" userId="8271ea9fbb305512" providerId="LiveId" clId="{6C56A490-2101-44FE-98DE-4255E5847068}" dt="2024-07-20T13:42:43.081" v="850" actId="20577"/>
          <ac:spMkLst>
            <pc:docMk/>
            <pc:sldMk cId="883444669" sldId="263"/>
            <ac:spMk id="14" creationId="{4FAF499D-3C63-506E-8283-91EF422C26E8}"/>
          </ac:spMkLst>
        </pc:spChg>
        <pc:spChg chg="mod">
          <ac:chgData name="OMAR ABDO" userId="8271ea9fbb305512" providerId="LiveId" clId="{6C56A490-2101-44FE-98DE-4255E5847068}" dt="2024-07-20T13:44:40.491" v="975" actId="20577"/>
          <ac:spMkLst>
            <pc:docMk/>
            <pc:sldMk cId="883444669" sldId="263"/>
            <ac:spMk id="15" creationId="{D78AF45D-AF30-F668-C347-152361A68CE9}"/>
          </ac:spMkLst>
        </pc:spChg>
        <pc:spChg chg="mod">
          <ac:chgData name="OMAR ABDO" userId="8271ea9fbb305512" providerId="LiveId" clId="{6C56A490-2101-44FE-98DE-4255E5847068}" dt="2024-07-20T13:45:39.141" v="1057" actId="20577"/>
          <ac:spMkLst>
            <pc:docMk/>
            <pc:sldMk cId="883444669" sldId="263"/>
            <ac:spMk id="16" creationId="{8A622272-C54C-9A3F-9722-698BEC6C89B5}"/>
          </ac:spMkLst>
        </pc:spChg>
        <pc:spChg chg="mod">
          <ac:chgData name="OMAR ABDO" userId="8271ea9fbb305512" providerId="LiveId" clId="{6C56A490-2101-44FE-98DE-4255E5847068}" dt="2024-07-20T13:46:33.090" v="1118" actId="20577"/>
          <ac:spMkLst>
            <pc:docMk/>
            <pc:sldMk cId="883444669" sldId="263"/>
            <ac:spMk id="17" creationId="{0EF2F14E-C7BB-8013-897D-9704487EF3CA}"/>
          </ac:spMkLst>
        </pc:spChg>
        <pc:spChg chg="mod">
          <ac:chgData name="OMAR ABDO" userId="8271ea9fbb305512" providerId="LiveId" clId="{6C56A490-2101-44FE-98DE-4255E5847068}" dt="2024-07-20T13:47:08.799" v="1164" actId="20577"/>
          <ac:spMkLst>
            <pc:docMk/>
            <pc:sldMk cId="883444669" sldId="263"/>
            <ac:spMk id="18" creationId="{488526E5-462A-295E-4D7A-ED87C99259FD}"/>
          </ac:spMkLst>
        </pc:spChg>
        <pc:spChg chg="add mod">
          <ac:chgData name="OMAR ABDO" userId="8271ea9fbb305512" providerId="LiveId" clId="{6C56A490-2101-44FE-98DE-4255E5847068}" dt="2024-07-21T13:19:38.403" v="1728" actId="20577"/>
          <ac:spMkLst>
            <pc:docMk/>
            <pc:sldMk cId="883444669" sldId="263"/>
            <ac:spMk id="20" creationId="{96077790-4F89-279E-4969-460BC0C69E9A}"/>
          </ac:spMkLst>
        </pc:spChg>
        <pc:spChg chg="mod">
          <ac:chgData name="OMAR ABDO" userId="8271ea9fbb305512" providerId="LiveId" clId="{6C56A490-2101-44FE-98DE-4255E5847068}" dt="2024-07-21T12:26:48.779" v="1378" actId="1076"/>
          <ac:spMkLst>
            <pc:docMk/>
            <pc:sldMk cId="883444669" sldId="263"/>
            <ac:spMk id="21" creationId="{C7E57FD4-C799-94B9-2E6C-69826B31A398}"/>
          </ac:spMkLst>
        </pc:spChg>
        <pc:spChg chg="mod">
          <ac:chgData name="OMAR ABDO" userId="8271ea9fbb305512" providerId="LiveId" clId="{6C56A490-2101-44FE-98DE-4255E5847068}" dt="2024-07-20T13:51:33.027" v="1181" actId="1076"/>
          <ac:spMkLst>
            <pc:docMk/>
            <pc:sldMk cId="883444669" sldId="263"/>
            <ac:spMk id="23" creationId="{7B7F6BE1-6106-C4FA-0235-E566D2D56E23}"/>
          </ac:spMkLst>
        </pc:spChg>
        <pc:spChg chg="add mod">
          <ac:chgData name="OMAR ABDO" userId="8271ea9fbb305512" providerId="LiveId" clId="{6C56A490-2101-44FE-98DE-4255E5847068}" dt="2024-07-21T13:19:32.888" v="1724" actId="20577"/>
          <ac:spMkLst>
            <pc:docMk/>
            <pc:sldMk cId="883444669" sldId="263"/>
            <ac:spMk id="24" creationId="{B9328EAE-0823-0CE3-6C78-475980C90262}"/>
          </ac:spMkLst>
        </pc:spChg>
        <pc:spChg chg="add mod">
          <ac:chgData name="OMAR ABDO" userId="8271ea9fbb305512" providerId="LiveId" clId="{6C56A490-2101-44FE-98DE-4255E5847068}" dt="2024-07-21T13:19:05.933" v="1714"/>
          <ac:spMkLst>
            <pc:docMk/>
            <pc:sldMk cId="883444669" sldId="263"/>
            <ac:spMk id="25" creationId="{ADF75C18-923D-F41A-6A11-9BDAA853BBD1}"/>
          </ac:spMkLst>
        </pc:s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37" creationId="{9CAEA225-102B-0565-17C0-A7FDADB2545F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38" creationId="{14D9AA85-2C01-D700-FAB2-349CC1F6776C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39" creationId="{58E417E9-6DC1-5FBC-09E1-05A0E8DDB9C4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0" creationId="{5B3369CD-6D8C-9822-917B-2E7F6926D3D9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1" creationId="{CD21B14F-BDFE-4CD3-3AED-F90CAEB8097D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3" creationId="{3ECF3DD0-E268-EC5B-165B-FCD39773D755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4" creationId="{B5D7C7AC-7734-0258-576D-C775EE3DC627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5" creationId="{E0C003BF-76F5-7AC2-9923-C293CB405E4B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6" creationId="{8530B0B9-9271-CEA5-BE08-F140BA216CB1}"/>
          </ac:grpSpMkLst>
        </pc:grpChg>
        <pc:grpChg chg="mod">
          <ac:chgData name="OMAR ABDO" userId="8271ea9fbb305512" providerId="LiveId" clId="{6C56A490-2101-44FE-98DE-4255E5847068}" dt="2024-07-21T12:26:48.779" v="1378" actId="1076"/>
          <ac:grpSpMkLst>
            <pc:docMk/>
            <pc:sldMk cId="883444669" sldId="263"/>
            <ac:grpSpMk id="47" creationId="{45B9F8B7-4E69-A5FC-F2C4-0BFDD1CCC6FD}"/>
          </ac:grpSpMkLst>
        </pc:grpChg>
        <pc:picChg chg="add mod">
          <ac:chgData name="OMAR ABDO" userId="8271ea9fbb305512" providerId="LiveId" clId="{6C56A490-2101-44FE-98DE-4255E5847068}" dt="2024-07-23T11:47:16.314" v="2230"/>
          <ac:picMkLst>
            <pc:docMk/>
            <pc:sldMk cId="883444669" sldId="263"/>
            <ac:picMk id="5" creationId="{4460E15F-CA0E-4D74-D471-F1C7946961BA}"/>
          </ac:picMkLst>
        </pc:picChg>
        <pc:picChg chg="add mod">
          <ac:chgData name="OMAR ABDO" userId="8271ea9fbb305512" providerId="LiveId" clId="{6C56A490-2101-44FE-98DE-4255E5847068}" dt="2024-07-23T11:47:16.314" v="2230"/>
          <ac:picMkLst>
            <pc:docMk/>
            <pc:sldMk cId="883444669" sldId="263"/>
            <ac:picMk id="6" creationId="{F81D7947-4AFA-B182-2ABD-2A5CA29E97EB}"/>
          </ac:picMkLst>
        </pc:picChg>
        <pc:picChg chg="add mod">
          <ac:chgData name="OMAR ABDO" userId="8271ea9fbb305512" providerId="LiveId" clId="{6C56A490-2101-44FE-98DE-4255E5847068}" dt="2024-07-21T13:18:59.365" v="1713"/>
          <ac:picMkLst>
            <pc:docMk/>
            <pc:sldMk cId="883444669" sldId="263"/>
            <ac:picMk id="9" creationId="{EC37FFE6-8CBA-2D07-E956-C754F4838694}"/>
          </ac:picMkLst>
        </pc:picChg>
        <pc:picChg chg="add mod">
          <ac:chgData name="OMAR ABDO" userId="8271ea9fbb305512" providerId="LiveId" clId="{6C56A490-2101-44FE-98DE-4255E5847068}" dt="2024-07-21T13:18:59.365" v="1713"/>
          <ac:picMkLst>
            <pc:docMk/>
            <pc:sldMk cId="883444669" sldId="263"/>
            <ac:picMk id="19" creationId="{471D4197-549A-B9AF-4C29-FCCD4A829377}"/>
          </ac:picMkLst>
        </pc:picChg>
        <pc:picChg chg="add mod">
          <ac:chgData name="OMAR ABDO" userId="8271ea9fbb305512" providerId="LiveId" clId="{6C56A490-2101-44FE-98DE-4255E5847068}" dt="2024-07-21T13:19:05.933" v="1714"/>
          <ac:picMkLst>
            <pc:docMk/>
            <pc:sldMk cId="883444669" sldId="263"/>
            <ac:picMk id="26" creationId="{87F110D3-9BD4-5858-59BA-5F1AC2B56206}"/>
          </ac:picMkLst>
        </pc:picChg>
        <pc:picChg chg="add mod">
          <ac:chgData name="OMAR ABDO" userId="8271ea9fbb305512" providerId="LiveId" clId="{6C56A490-2101-44FE-98DE-4255E5847068}" dt="2024-07-21T13:19:05.933" v="1714"/>
          <ac:picMkLst>
            <pc:docMk/>
            <pc:sldMk cId="883444669" sldId="263"/>
            <ac:picMk id="31" creationId="{35284E4F-CC4A-3D54-0171-3900C2EF0539}"/>
          </ac:picMkLst>
        </pc:picChg>
      </pc:sldChg>
      <pc:sldChg chg="addSp modSp add del mod modTransition">
        <pc:chgData name="OMAR ABDO" userId="8271ea9fbb305512" providerId="LiveId" clId="{6C56A490-2101-44FE-98DE-4255E5847068}" dt="2024-07-16T10:13:44.477" v="78" actId="47"/>
        <pc:sldMkLst>
          <pc:docMk/>
          <pc:sldMk cId="2620516720" sldId="263"/>
        </pc:sldMkLst>
        <pc:spChg chg="mod">
          <ac:chgData name="OMAR ABDO" userId="8271ea9fbb305512" providerId="LiveId" clId="{6C56A490-2101-44FE-98DE-4255E5847068}" dt="2024-07-15T16:09:06.213" v="50" actId="27636"/>
          <ac:spMkLst>
            <pc:docMk/>
            <pc:sldMk cId="2620516720" sldId="263"/>
            <ac:spMk id="3" creationId="{727FDB3B-4EC4-F3D7-D261-D32325E3567A}"/>
          </ac:spMkLst>
        </pc:spChg>
        <pc:picChg chg="add mod">
          <ac:chgData name="OMAR ABDO" userId="8271ea9fbb305512" providerId="LiveId" clId="{6C56A490-2101-44FE-98DE-4255E5847068}" dt="2024-07-15T16:09:38.832" v="58"/>
          <ac:picMkLst>
            <pc:docMk/>
            <pc:sldMk cId="2620516720" sldId="263"/>
            <ac:picMk id="4" creationId="{6D9D2AB9-A907-7380-557B-9EB5DB9565F2}"/>
          </ac:picMkLst>
        </pc:picChg>
        <pc:picChg chg="add mod">
          <ac:chgData name="OMAR ABDO" userId="8271ea9fbb305512" providerId="LiveId" clId="{6C56A490-2101-44FE-98DE-4255E5847068}" dt="2024-07-15T16:09:38.832" v="58"/>
          <ac:picMkLst>
            <pc:docMk/>
            <pc:sldMk cId="2620516720" sldId="263"/>
            <ac:picMk id="5" creationId="{815B706B-D1A4-C930-D5E4-A34125AF20C7}"/>
          </ac:picMkLst>
        </pc:picChg>
      </pc:sldChg>
      <pc:sldChg chg="add del">
        <pc:chgData name="OMAR ABDO" userId="8271ea9fbb305512" providerId="LiveId" clId="{6C56A490-2101-44FE-98DE-4255E5847068}" dt="2024-07-16T10:14:52.744" v="111"/>
        <pc:sldMkLst>
          <pc:docMk/>
          <pc:sldMk cId="3587818130" sldId="264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3755847526" sldId="264"/>
        </pc:sldMkLst>
        <pc:picChg chg="add mod">
          <ac:chgData name="OMAR ABDO" userId="8271ea9fbb305512" providerId="LiveId" clId="{6C56A490-2101-44FE-98DE-4255E5847068}" dt="2024-07-15T16:09:43.808" v="59"/>
          <ac:picMkLst>
            <pc:docMk/>
            <pc:sldMk cId="3755847526" sldId="264"/>
            <ac:picMk id="5" creationId="{C14FEEDC-9CEB-9829-E215-766D1C37C3B3}"/>
          </ac:picMkLst>
        </pc:picChg>
        <pc:picChg chg="add mod">
          <ac:chgData name="OMAR ABDO" userId="8271ea9fbb305512" providerId="LiveId" clId="{6C56A490-2101-44FE-98DE-4255E5847068}" dt="2024-07-15T16:09:43.808" v="59"/>
          <ac:picMkLst>
            <pc:docMk/>
            <pc:sldMk cId="3755847526" sldId="264"/>
            <ac:picMk id="6" creationId="{41F2CEA0-57B3-3845-F390-426E9463F484}"/>
          </ac:picMkLst>
        </pc:picChg>
      </pc:sldChg>
      <pc:sldChg chg="addSp delSp modSp add mod modTransition modAnim">
        <pc:chgData name="OMAR ABDO" userId="8271ea9fbb305512" providerId="LiveId" clId="{6C56A490-2101-44FE-98DE-4255E5847068}" dt="2024-07-23T13:28:56.540" v="2474"/>
        <pc:sldMkLst>
          <pc:docMk/>
          <pc:sldMk cId="4228181645" sldId="264"/>
        </pc:sldMkLst>
        <pc:spChg chg="add mod">
          <ac:chgData name="OMAR ABDO" userId="8271ea9fbb305512" providerId="LiveId" clId="{6C56A490-2101-44FE-98DE-4255E5847068}" dt="2024-07-23T13:28:36.612" v="2469" actId="14100"/>
          <ac:spMkLst>
            <pc:docMk/>
            <pc:sldMk cId="4228181645" sldId="264"/>
            <ac:spMk id="2" creationId="{6239E8CD-D8C3-B673-980A-844C09C119D4}"/>
          </ac:spMkLst>
        </pc:spChg>
        <pc:spChg chg="add del mod">
          <ac:chgData name="OMAR ABDO" userId="8271ea9fbb305512" providerId="LiveId" clId="{6C56A490-2101-44FE-98DE-4255E5847068}" dt="2024-07-23T11:40:06.335" v="2152" actId="478"/>
          <ac:spMkLst>
            <pc:docMk/>
            <pc:sldMk cId="4228181645" sldId="264"/>
            <ac:spMk id="2" creationId="{A8C85FB8-03E2-CBB1-7F6E-6EA9179AC73F}"/>
          </ac:spMkLst>
        </pc:spChg>
        <pc:spChg chg="add mod">
          <ac:chgData name="OMAR ABDO" userId="8271ea9fbb305512" providerId="LiveId" clId="{6C56A490-2101-44FE-98DE-4255E5847068}" dt="2024-07-23T11:39:57.064" v="2146"/>
          <ac:spMkLst>
            <pc:docMk/>
            <pc:sldMk cId="4228181645" sldId="264"/>
            <ac:spMk id="3" creationId="{A1C9C472-15C2-0083-E2A8-8E61282AB221}"/>
          </ac:spMkLst>
        </pc:spChg>
        <pc:spChg chg="del mod">
          <ac:chgData name="OMAR ABDO" userId="8271ea9fbb305512" providerId="LiveId" clId="{6C56A490-2101-44FE-98DE-4255E5847068}" dt="2024-07-23T11:40:02.645" v="2150"/>
          <ac:spMkLst>
            <pc:docMk/>
            <pc:sldMk cId="4228181645" sldId="264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0:12.983" v="2154" actId="20577"/>
          <ac:spMkLst>
            <pc:docMk/>
            <pc:sldMk cId="4228181645" sldId="264"/>
            <ac:spMk id="5" creationId="{266914B5-E068-B480-9A36-1FAFB8BA8AE7}"/>
          </ac:spMkLst>
        </pc:spChg>
        <pc:spChg chg="add mod">
          <ac:chgData name="OMAR ABDO" userId="8271ea9fbb305512" providerId="LiveId" clId="{6C56A490-2101-44FE-98DE-4255E5847068}" dt="2024-07-23T11:40:02.132" v="2148"/>
          <ac:spMkLst>
            <pc:docMk/>
            <pc:sldMk cId="4228181645" sldId="264"/>
            <ac:spMk id="6" creationId="{F8350854-B4A6-D928-6106-566D9CE1A4EB}"/>
          </ac:spMkLst>
        </pc:spChg>
        <pc:spChg chg="add mod">
          <ac:chgData name="OMAR ABDO" userId="8271ea9fbb305512" providerId="LiveId" clId="{6C56A490-2101-44FE-98DE-4255E5847068}" dt="2024-07-23T11:47:37.270" v="2242"/>
          <ac:spMkLst>
            <pc:docMk/>
            <pc:sldMk cId="4228181645" sldId="264"/>
            <ac:spMk id="9" creationId="{BAECBC36-E067-1229-8A82-CD7FEA7D46F5}"/>
          </ac:spMkLst>
        </pc:spChg>
        <pc:spChg chg="add mod">
          <ac:chgData name="OMAR ABDO" userId="8271ea9fbb305512" providerId="LiveId" clId="{6C56A490-2101-44FE-98DE-4255E5847068}" dt="2024-07-23T11:47:37.270" v="2242"/>
          <ac:spMkLst>
            <pc:docMk/>
            <pc:sldMk cId="4228181645" sldId="264"/>
            <ac:spMk id="10" creationId="{BA8F30AA-9BD8-DFDD-F497-A7CEA9AB95C4}"/>
          </ac:spMkLst>
        </pc:spChg>
        <pc:spChg chg="add mod">
          <ac:chgData name="OMAR ABDO" userId="8271ea9fbb305512" providerId="LiveId" clId="{6C56A490-2101-44FE-98DE-4255E5847068}" dt="2024-07-23T11:47:37.270" v="2242"/>
          <ac:spMkLst>
            <pc:docMk/>
            <pc:sldMk cId="4228181645" sldId="264"/>
            <ac:spMk id="13" creationId="{2DC67CC7-7CC0-F109-DD97-1190E54E395D}"/>
          </ac:spMkLst>
        </pc:spChg>
        <pc:spChg chg="add mod">
          <ac:chgData name="OMAR ABDO" userId="8271ea9fbb305512" providerId="LiveId" clId="{6C56A490-2101-44FE-98DE-4255E5847068}" dt="2024-07-23T13:28:19.573" v="2466" actId="14100"/>
          <ac:spMkLst>
            <pc:docMk/>
            <pc:sldMk cId="4228181645" sldId="264"/>
            <ac:spMk id="15" creationId="{71298361-A3DA-863B-5105-59CFBFCD0688}"/>
          </ac:spMkLst>
        </pc:spChg>
        <pc:picChg chg="add mod">
          <ac:chgData name="OMAR ABDO" userId="8271ea9fbb305512" providerId="LiveId" clId="{6C56A490-2101-44FE-98DE-4255E5847068}" dt="2024-07-23T13:28:00.250" v="2459" actId="1076"/>
          <ac:picMkLst>
            <pc:docMk/>
            <pc:sldMk cId="4228181645" sldId="264"/>
            <ac:picMk id="4" creationId="{B818BBAA-CE43-2AD1-C584-75028B20479F}"/>
          </ac:picMkLst>
        </pc:picChg>
        <pc:picChg chg="add mod">
          <ac:chgData name="OMAR ABDO" userId="8271ea9fbb305512" providerId="LiveId" clId="{6C56A490-2101-44FE-98DE-4255E5847068}" dt="2024-07-23T11:39:57.064" v="2146"/>
          <ac:picMkLst>
            <pc:docMk/>
            <pc:sldMk cId="4228181645" sldId="264"/>
            <ac:picMk id="7" creationId="{6D16AEB2-CA1D-EF72-5104-D5C84EB34B25}"/>
          </ac:picMkLst>
        </pc:picChg>
        <pc:picChg chg="add mod">
          <ac:chgData name="OMAR ABDO" userId="8271ea9fbb305512" providerId="LiveId" clId="{6C56A490-2101-44FE-98DE-4255E5847068}" dt="2024-07-23T11:39:57.064" v="2146"/>
          <ac:picMkLst>
            <pc:docMk/>
            <pc:sldMk cId="4228181645" sldId="264"/>
            <ac:picMk id="8" creationId="{5D1733E7-0205-86FB-6903-EA16DAAF0F60}"/>
          </ac:picMkLst>
        </pc:picChg>
        <pc:picChg chg="add mod">
          <ac:chgData name="OMAR ABDO" userId="8271ea9fbb305512" providerId="LiveId" clId="{6C56A490-2101-44FE-98DE-4255E5847068}" dt="2024-07-23T11:47:37.270" v="2242"/>
          <ac:picMkLst>
            <pc:docMk/>
            <pc:sldMk cId="4228181645" sldId="264"/>
            <ac:picMk id="11" creationId="{9E79DECB-770E-24FF-78F0-98D5B41AF9BB}"/>
          </ac:picMkLst>
        </pc:picChg>
        <pc:picChg chg="add mod">
          <ac:chgData name="OMAR ABDO" userId="8271ea9fbb305512" providerId="LiveId" clId="{6C56A490-2101-44FE-98DE-4255E5847068}" dt="2024-07-23T11:47:37.270" v="2242"/>
          <ac:picMkLst>
            <pc:docMk/>
            <pc:sldMk cId="4228181645" sldId="264"/>
            <ac:picMk id="12" creationId="{245763CB-E0A2-1399-227D-ABA5710E1CD2}"/>
          </ac:picMkLst>
        </pc:picChg>
      </pc:sldChg>
      <pc:sldChg chg="add del">
        <pc:chgData name="OMAR ABDO" userId="8271ea9fbb305512" providerId="LiveId" clId="{6C56A490-2101-44FE-98DE-4255E5847068}" dt="2024-07-16T10:14:52.744" v="111"/>
        <pc:sldMkLst>
          <pc:docMk/>
          <pc:sldMk cId="904902781" sldId="265"/>
        </pc:sldMkLst>
      </pc:sldChg>
      <pc:sldChg chg="addSp delSp modSp add mod modAnim">
        <pc:chgData name="OMAR ABDO" userId="8271ea9fbb305512" providerId="LiveId" clId="{6C56A490-2101-44FE-98DE-4255E5847068}" dt="2024-07-23T11:47:14.865" v="2228"/>
        <pc:sldMkLst>
          <pc:docMk/>
          <pc:sldMk cId="2226744532" sldId="265"/>
        </pc:sldMkLst>
        <pc:spChg chg="add mo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2" creationId="{CCE35748-AF91-22C3-2466-A4CF6D9800C0}"/>
          </ac:spMkLst>
        </pc:spChg>
        <pc:spChg chg="add mod or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3" creationId="{1B6CEFF4-0642-C1EB-76A0-233770E9BAE9}"/>
          </ac:spMkLst>
        </pc:spChg>
        <pc:spChg chg="add mod">
          <ac:chgData name="OMAR ABDO" userId="8271ea9fbb305512" providerId="LiveId" clId="{6C56A490-2101-44FE-98DE-4255E5847068}" dt="2024-07-23T11:47:14.865" v="2228"/>
          <ac:spMkLst>
            <pc:docMk/>
            <pc:sldMk cId="2226744532" sldId="265"/>
            <ac:spMk id="4" creationId="{9D8AF70B-E335-54B7-2CE2-89AE15E23187}"/>
          </ac:spMkLst>
        </pc:spChg>
        <pc:spChg chg="del">
          <ac:chgData name="OMAR ABDO" userId="8271ea9fbb305512" providerId="LiveId" clId="{6C56A490-2101-44FE-98DE-4255E5847068}" dt="2024-07-21T13:16:59.477" v="1698" actId="478"/>
          <ac:spMkLst>
            <pc:docMk/>
            <pc:sldMk cId="2226744532" sldId="265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7:14.865" v="2228"/>
          <ac:spMkLst>
            <pc:docMk/>
            <pc:sldMk cId="2226744532" sldId="265"/>
            <ac:spMk id="5" creationId="{58C4669E-16BC-08CD-9DD6-BBB089F629D9}"/>
          </ac:spMkLst>
        </pc:spChg>
        <pc:spChg chg="del">
          <ac:chgData name="OMAR ABDO" userId="8271ea9fbb305512" providerId="LiveId" clId="{6C56A490-2101-44FE-98DE-4255E5847068}" dt="2024-07-21T13:16:59.477" v="1698" actId="478"/>
          <ac:spMkLst>
            <pc:docMk/>
            <pc:sldMk cId="2226744532" sldId="265"/>
            <ac:spMk id="5" creationId="{98B84060-9263-38EA-F3AC-4B7B220D1DAC}"/>
          </ac:spMkLst>
        </pc:spChg>
        <pc:spChg chg="add mod">
          <ac:chgData name="OMAR ABDO" userId="8271ea9fbb305512" providerId="LiveId" clId="{6C56A490-2101-44FE-98DE-4255E5847068}" dt="2024-07-16T11:14:15.154" v="469"/>
          <ac:spMkLst>
            <pc:docMk/>
            <pc:sldMk cId="2226744532" sldId="265"/>
            <ac:spMk id="6" creationId="{39A6434C-E9F4-0DD8-B558-555AAB99B322}"/>
          </ac:spMkLst>
        </pc:spChg>
        <pc:spChg chg="add mod">
          <ac:chgData name="OMAR ABDO" userId="8271ea9fbb305512" providerId="LiveId" clId="{6C56A490-2101-44FE-98DE-4255E5847068}" dt="2024-07-21T13:17:00.109" v="1699"/>
          <ac:spMkLst>
            <pc:docMk/>
            <pc:sldMk cId="2226744532" sldId="265"/>
            <ac:spMk id="6" creationId="{5F3AA5FD-4845-9D01-F603-EFDCAEE38476}"/>
          </ac:spMkLst>
        </pc:spChg>
        <pc:spChg chg="add mod">
          <ac:chgData name="OMAR ABDO" userId="8271ea9fbb305512" providerId="LiveId" clId="{6C56A490-2101-44FE-98DE-4255E5847068}" dt="2024-07-21T13:17:00.109" v="1699"/>
          <ac:spMkLst>
            <pc:docMk/>
            <pc:sldMk cId="2226744532" sldId="265"/>
            <ac:spMk id="7" creationId="{5D16F5B6-D736-3E87-3F3F-A024C56FE580}"/>
          </ac:spMkLst>
        </pc:spChg>
        <pc:spChg chg="add mod">
          <ac:chgData name="OMAR ABDO" userId="8271ea9fbb305512" providerId="LiveId" clId="{6C56A490-2101-44FE-98DE-4255E5847068}" dt="2024-07-16T11:14:15.154" v="469"/>
          <ac:spMkLst>
            <pc:docMk/>
            <pc:sldMk cId="2226744532" sldId="265"/>
            <ac:spMk id="7" creationId="{C969F361-D547-B542-CD0E-FBB0AEAB1072}"/>
          </ac:spMkLst>
        </pc:spChg>
        <pc:spChg chg="add mod or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8" creationId="{55D1F7E0-A097-7B40-4640-C96C21F4CE39}"/>
          </ac:spMkLst>
        </pc:spChg>
        <pc:spChg chg="add mod or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9" creationId="{ACB3A5E3-D756-3464-7CEB-5317586AC4D9}"/>
          </ac:spMkLst>
        </pc:spChg>
        <pc:spChg chg="add mo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10" creationId="{2BE26C5A-68C7-82F6-922A-68B8752E0691}"/>
          </ac:spMkLst>
        </pc:spChg>
        <pc:spChg chg="add mo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11" creationId="{54A9373C-248C-BE34-07B2-EC6C3DBCD180}"/>
          </ac:spMkLst>
        </pc:spChg>
        <pc:spChg chg="add mod">
          <ac:chgData name="OMAR ABDO" userId="8271ea9fbb305512" providerId="LiveId" clId="{6C56A490-2101-44FE-98DE-4255E5847068}" dt="2024-07-21T13:18:36.295" v="1709" actId="1076"/>
          <ac:spMkLst>
            <pc:docMk/>
            <pc:sldMk cId="2226744532" sldId="265"/>
            <ac:spMk id="12" creationId="{2B810804-CFBC-F190-C6B8-960D866304A7}"/>
          </ac:spMkLst>
        </pc:spChg>
        <pc:spChg chg="add mod">
          <ac:chgData name="OMAR ABDO" userId="8271ea9fbb305512" providerId="LiveId" clId="{6C56A490-2101-44FE-98DE-4255E5847068}" dt="2024-07-21T13:17:16.979" v="1700"/>
          <ac:spMkLst>
            <pc:docMk/>
            <pc:sldMk cId="2226744532" sldId="265"/>
            <ac:spMk id="13" creationId="{ACF5A560-4AE7-22F3-33A3-82EE1F122840}"/>
          </ac:spMkLst>
        </pc:spChg>
        <pc:spChg chg="add mod">
          <ac:chgData name="OMAR ABDO" userId="8271ea9fbb305512" providerId="LiveId" clId="{6C56A490-2101-44FE-98DE-4255E5847068}" dt="2024-07-16T11:23:16.631" v="597"/>
          <ac:spMkLst>
            <pc:docMk/>
            <pc:sldMk cId="2226744532" sldId="265"/>
            <ac:spMk id="14" creationId="{522EF5AD-A809-F96C-5CDE-DB86456525DB}"/>
          </ac:spMkLst>
        </pc:spChg>
        <pc:spChg chg="add mod">
          <ac:chgData name="OMAR ABDO" userId="8271ea9fbb305512" providerId="LiveId" clId="{6C56A490-2101-44FE-98DE-4255E5847068}" dt="2024-07-16T11:29:40.441" v="662" actId="20577"/>
          <ac:spMkLst>
            <pc:docMk/>
            <pc:sldMk cId="2226744532" sldId="265"/>
            <ac:spMk id="16" creationId="{0670DC2A-1EB9-018B-6DFB-DD014099BAC6}"/>
          </ac:spMkLst>
        </pc:spChg>
        <pc:spChg chg="add mod">
          <ac:chgData name="OMAR ABDO" userId="8271ea9fbb305512" providerId="LiveId" clId="{6C56A490-2101-44FE-98DE-4255E5847068}" dt="2024-07-21T12:36:41.543" v="1491" actId="1076"/>
          <ac:spMkLst>
            <pc:docMk/>
            <pc:sldMk cId="2226744532" sldId="265"/>
            <ac:spMk id="18" creationId="{4E09BBBF-D66C-E652-962F-1F4DAC6A044D}"/>
          </ac:spMkLst>
        </pc:spChg>
        <pc:spChg chg="add mod">
          <ac:chgData name="OMAR ABDO" userId="8271ea9fbb305512" providerId="LiveId" clId="{6C56A490-2101-44FE-98DE-4255E5847068}" dt="2024-07-21T13:17:32.543" v="1701" actId="21"/>
          <ac:spMkLst>
            <pc:docMk/>
            <pc:sldMk cId="2226744532" sldId="265"/>
            <ac:spMk id="19" creationId="{C8D341EB-D6AB-A319-FC3D-6F3DCFB3D7F1}"/>
          </ac:spMkLst>
        </pc:spChg>
        <pc:spChg chg="add mod">
          <ac:chgData name="OMAR ABDO" userId="8271ea9fbb305512" providerId="LiveId" clId="{6C56A490-2101-44FE-98DE-4255E5847068}" dt="2024-07-21T13:18:08.829" v="1706" actId="14100"/>
          <ac:spMkLst>
            <pc:docMk/>
            <pc:sldMk cId="2226744532" sldId="265"/>
            <ac:spMk id="21" creationId="{9152FED7-417D-D1C4-AC2D-0BA076EEF4B4}"/>
          </ac:spMkLst>
        </pc:spChg>
        <pc:spChg chg="add mod">
          <ac:chgData name="OMAR ABDO" userId="8271ea9fbb305512" providerId="LiveId" clId="{6C56A490-2101-44FE-98DE-4255E5847068}" dt="2024-07-23T11:47:14.865" v="2228"/>
          <ac:spMkLst>
            <pc:docMk/>
            <pc:sldMk cId="2226744532" sldId="265"/>
            <ac:spMk id="23" creationId="{9C73333E-BD63-D1E1-C703-68292D366575}"/>
          </ac:spMkLst>
        </pc:spChg>
        <pc:picChg chg="add mod">
          <ac:chgData name="OMAR ABDO" userId="8271ea9fbb305512" providerId="LiveId" clId="{6C56A490-2101-44FE-98DE-4255E5847068}" dt="2024-07-21T13:17:16.979" v="1700"/>
          <ac:picMkLst>
            <pc:docMk/>
            <pc:sldMk cId="2226744532" sldId="265"/>
            <ac:picMk id="15" creationId="{AAE94DB0-E93F-511F-7917-937331336A5F}"/>
          </ac:picMkLst>
        </pc:picChg>
        <pc:picChg chg="add mod">
          <ac:chgData name="OMAR ABDO" userId="8271ea9fbb305512" providerId="LiveId" clId="{6C56A490-2101-44FE-98DE-4255E5847068}" dt="2024-07-21T13:17:16.979" v="1700"/>
          <ac:picMkLst>
            <pc:docMk/>
            <pc:sldMk cId="2226744532" sldId="265"/>
            <ac:picMk id="17" creationId="{8DC2F2FE-B308-75AA-1063-485ED4BAE81D}"/>
          </ac:picMkLst>
        </pc:picChg>
        <pc:picChg chg="add mod">
          <ac:chgData name="OMAR ABDO" userId="8271ea9fbb305512" providerId="LiveId" clId="{6C56A490-2101-44FE-98DE-4255E5847068}" dt="2024-07-23T11:47:14.865" v="2228"/>
          <ac:picMkLst>
            <pc:docMk/>
            <pc:sldMk cId="2226744532" sldId="265"/>
            <ac:picMk id="20" creationId="{D0492EB4-A445-BE4F-B4C6-B9FB5DB9A725}"/>
          </ac:picMkLst>
        </pc:picChg>
        <pc:picChg chg="add mod">
          <ac:chgData name="OMAR ABDO" userId="8271ea9fbb305512" providerId="LiveId" clId="{6C56A490-2101-44FE-98DE-4255E5847068}" dt="2024-07-23T11:47:14.865" v="2228"/>
          <ac:picMkLst>
            <pc:docMk/>
            <pc:sldMk cId="2226744532" sldId="265"/>
            <ac:picMk id="22" creationId="{19B30C47-232A-35F4-A16A-9F3AB7E31331}"/>
          </ac:picMkLst>
        </pc:picChg>
        <pc:picChg chg="add mod">
          <ac:chgData name="OMAR ABDO" userId="8271ea9fbb305512" providerId="LiveId" clId="{6C56A490-2101-44FE-98DE-4255E5847068}" dt="2024-07-21T13:18:21.841" v="1708" actId="1076"/>
          <ac:picMkLst>
            <pc:docMk/>
            <pc:sldMk cId="2226744532" sldId="265"/>
            <ac:picMk id="1026" creationId="{AF6A966E-40BE-27E0-D909-5CEF3851561C}"/>
          </ac:picMkLst>
        </pc:picChg>
        <pc:picChg chg="add mod">
          <ac:chgData name="OMAR ABDO" userId="8271ea9fbb305512" providerId="LiveId" clId="{6C56A490-2101-44FE-98DE-4255E5847068}" dt="2024-07-21T13:18:21.841" v="1708" actId="1076"/>
          <ac:picMkLst>
            <pc:docMk/>
            <pc:sldMk cId="2226744532" sldId="265"/>
            <ac:picMk id="1028" creationId="{551879E8-B3E9-DC56-AA8B-EEF0C6BC1810}"/>
          </ac:picMkLst>
        </pc:picChg>
        <pc:picChg chg="add mod">
          <ac:chgData name="OMAR ABDO" userId="8271ea9fbb305512" providerId="LiveId" clId="{6C56A490-2101-44FE-98DE-4255E5847068}" dt="2024-07-21T13:18:17.774" v="1707" actId="1076"/>
          <ac:picMkLst>
            <pc:docMk/>
            <pc:sldMk cId="2226744532" sldId="265"/>
            <ac:picMk id="1030" creationId="{6DFAC407-E2A2-8720-0473-8398BAC135AE}"/>
          </ac:picMkLst>
        </pc:picChg>
        <pc:picChg chg="add mod">
          <ac:chgData name="OMAR ABDO" userId="8271ea9fbb305512" providerId="LiveId" clId="{6C56A490-2101-44FE-98DE-4255E5847068}" dt="2024-07-21T13:18:17.774" v="1707" actId="1076"/>
          <ac:picMkLst>
            <pc:docMk/>
            <pc:sldMk cId="2226744532" sldId="265"/>
            <ac:picMk id="1032" creationId="{E3341F6D-5C4D-F787-929B-3BB91AE1838E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2255874512" sldId="265"/>
        </pc:sldMkLst>
        <pc:picChg chg="add mod">
          <ac:chgData name="OMAR ABDO" userId="8271ea9fbb305512" providerId="LiveId" clId="{6C56A490-2101-44FE-98DE-4255E5847068}" dt="2024-07-15T16:09:46.111" v="61"/>
          <ac:picMkLst>
            <pc:docMk/>
            <pc:sldMk cId="2255874512" sldId="265"/>
            <ac:picMk id="4" creationId="{A5F0AB44-9493-7796-41C7-9E28E1955ACF}"/>
          </ac:picMkLst>
        </pc:picChg>
        <pc:picChg chg="add mod">
          <ac:chgData name="OMAR ABDO" userId="8271ea9fbb305512" providerId="LiveId" clId="{6C56A490-2101-44FE-98DE-4255E5847068}" dt="2024-07-15T16:09:46.111" v="61"/>
          <ac:picMkLst>
            <pc:docMk/>
            <pc:sldMk cId="2255874512" sldId="265"/>
            <ac:picMk id="5" creationId="{A3837F81-6429-AA62-6C04-DC88A6981374}"/>
          </ac:picMkLst>
        </pc:picChg>
      </pc:sldChg>
      <pc:sldChg chg="add del">
        <pc:chgData name="OMAR ABDO" userId="8271ea9fbb305512" providerId="LiveId" clId="{6C56A490-2101-44FE-98DE-4255E5847068}" dt="2024-07-16T10:14:52.744" v="111"/>
        <pc:sldMkLst>
          <pc:docMk/>
          <pc:sldMk cId="927534635" sldId="266"/>
        </pc:sldMkLst>
      </pc:sldChg>
      <pc:sldChg chg="addSp delSp modSp add mod modAnim">
        <pc:chgData name="OMAR ABDO" userId="8271ea9fbb305512" providerId="LiveId" clId="{6C56A490-2101-44FE-98DE-4255E5847068}" dt="2024-07-23T11:47:15.605" v="2229"/>
        <pc:sldMkLst>
          <pc:docMk/>
          <pc:sldMk cId="1343061009" sldId="266"/>
        </pc:sldMkLst>
        <pc:spChg chg="add mod">
          <ac:chgData name="OMAR ABDO" userId="8271ea9fbb305512" providerId="LiveId" clId="{6C56A490-2101-44FE-98DE-4255E5847068}" dt="2024-07-21T13:18:54.137" v="1711"/>
          <ac:spMkLst>
            <pc:docMk/>
            <pc:sldMk cId="1343061009" sldId="266"/>
            <ac:spMk id="2" creationId="{848941D5-0040-4CD2-1A95-8FC7034D2705}"/>
          </ac:spMkLst>
        </pc:spChg>
        <pc:spChg chg="add mod">
          <ac:chgData name="OMAR ABDO" userId="8271ea9fbb305512" providerId="LiveId" clId="{6C56A490-2101-44FE-98DE-4255E5847068}" dt="2024-07-16T11:25:21.500" v="621" actId="14100"/>
          <ac:spMkLst>
            <pc:docMk/>
            <pc:sldMk cId="1343061009" sldId="266"/>
            <ac:spMk id="3" creationId="{4BB09846-594C-5717-B03F-8F93A41FABDB}"/>
          </ac:spMkLst>
        </pc:spChg>
        <pc:spChg chg="add mod">
          <ac:chgData name="OMAR ABDO" userId="8271ea9fbb305512" providerId="LiveId" clId="{6C56A490-2101-44FE-98DE-4255E5847068}" dt="2024-07-23T11:47:15.605" v="2229"/>
          <ac:spMkLst>
            <pc:docMk/>
            <pc:sldMk cId="1343061009" sldId="266"/>
            <ac:spMk id="4" creationId="{85B9D0E7-5360-DA7C-49A8-75A1E66EA741}"/>
          </ac:spMkLst>
        </pc:spChg>
        <pc:spChg chg="del">
          <ac:chgData name="OMAR ABDO" userId="8271ea9fbb305512" providerId="LiveId" clId="{6C56A490-2101-44FE-98DE-4255E5847068}" dt="2024-07-21T13:18:46.365" v="1710" actId="478"/>
          <ac:spMkLst>
            <pc:docMk/>
            <pc:sldMk cId="1343061009" sldId="266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7:15.605" v="2229"/>
          <ac:spMkLst>
            <pc:docMk/>
            <pc:sldMk cId="1343061009" sldId="266"/>
            <ac:spMk id="5" creationId="{6DFBD2FC-D338-709E-074D-96251ECF0FE8}"/>
          </ac:spMkLst>
        </pc:spChg>
        <pc:spChg chg="del">
          <ac:chgData name="OMAR ABDO" userId="8271ea9fbb305512" providerId="LiveId" clId="{6C56A490-2101-44FE-98DE-4255E5847068}" dt="2024-07-21T13:18:46.365" v="1710" actId="478"/>
          <ac:spMkLst>
            <pc:docMk/>
            <pc:sldMk cId="1343061009" sldId="266"/>
            <ac:spMk id="5" creationId="{98B84060-9263-38EA-F3AC-4B7B220D1DAC}"/>
          </ac:spMkLst>
        </pc:spChg>
        <pc:spChg chg="add">
          <ac:chgData name="OMAR ABDO" userId="8271ea9fbb305512" providerId="LiveId" clId="{6C56A490-2101-44FE-98DE-4255E5847068}" dt="2024-07-16T11:25:26.421" v="622"/>
          <ac:spMkLst>
            <pc:docMk/>
            <pc:sldMk cId="1343061009" sldId="266"/>
            <ac:spMk id="6" creationId="{1CDB35B6-9C72-643B-B52F-0E8DD89BB36F}"/>
          </ac:spMkLst>
        </pc:spChg>
        <pc:spChg chg="add mod">
          <ac:chgData name="OMAR ABDO" userId="8271ea9fbb305512" providerId="LiveId" clId="{6C56A490-2101-44FE-98DE-4255E5847068}" dt="2024-07-21T13:18:54.137" v="1711"/>
          <ac:spMkLst>
            <pc:docMk/>
            <pc:sldMk cId="1343061009" sldId="266"/>
            <ac:spMk id="6" creationId="{2D6EB961-8F71-0F2D-BC9B-7586D4430F93}"/>
          </ac:spMkLst>
        </pc:spChg>
        <pc:spChg chg="add mod">
          <ac:chgData name="OMAR ABDO" userId="8271ea9fbb305512" providerId="LiveId" clId="{6C56A490-2101-44FE-98DE-4255E5847068}" dt="2024-07-21T13:18:54.137" v="1711"/>
          <ac:spMkLst>
            <pc:docMk/>
            <pc:sldMk cId="1343061009" sldId="266"/>
            <ac:spMk id="7" creationId="{FBC20AD3-C24E-8FEE-8068-660425E2604D}"/>
          </ac:spMkLst>
        </pc:spChg>
        <pc:spChg chg="add">
          <ac:chgData name="OMAR ABDO" userId="8271ea9fbb305512" providerId="LiveId" clId="{6C56A490-2101-44FE-98DE-4255E5847068}" dt="2024-07-16T11:25:29.433" v="623"/>
          <ac:spMkLst>
            <pc:docMk/>
            <pc:sldMk cId="1343061009" sldId="266"/>
            <ac:spMk id="7" creationId="{FF2CC258-D13A-BEB8-A09F-3ADF85DC301F}"/>
          </ac:spMkLst>
        </pc:spChg>
        <pc:spChg chg="add mod">
          <ac:chgData name="OMAR ABDO" userId="8271ea9fbb305512" providerId="LiveId" clId="{6C56A490-2101-44FE-98DE-4255E5847068}" dt="2024-07-16T11:28:29.500" v="653" actId="113"/>
          <ac:spMkLst>
            <pc:docMk/>
            <pc:sldMk cId="1343061009" sldId="266"/>
            <ac:spMk id="9" creationId="{840284D7-F269-69AA-6E45-AC219FFC8A6A}"/>
          </ac:spMkLst>
        </pc:spChg>
        <pc:spChg chg="add mod">
          <ac:chgData name="OMAR ABDO" userId="8271ea9fbb305512" providerId="LiveId" clId="{6C56A490-2101-44FE-98DE-4255E5847068}" dt="2024-07-23T11:47:15.605" v="2229"/>
          <ac:spMkLst>
            <pc:docMk/>
            <pc:sldMk cId="1343061009" sldId="266"/>
            <ac:spMk id="13" creationId="{6810DE2E-A9DF-D8C1-9C86-053993C7812F}"/>
          </ac:spMkLst>
        </pc:spChg>
        <pc:picChg chg="add mod">
          <ac:chgData name="OMAR ABDO" userId="8271ea9fbb305512" providerId="LiveId" clId="{6C56A490-2101-44FE-98DE-4255E5847068}" dt="2024-07-21T13:18:54.137" v="1711"/>
          <ac:picMkLst>
            <pc:docMk/>
            <pc:sldMk cId="1343061009" sldId="266"/>
            <ac:picMk id="8" creationId="{1FCD92E1-C93B-9C6A-BF47-7E6E026B0CF0}"/>
          </ac:picMkLst>
        </pc:picChg>
        <pc:picChg chg="add mod">
          <ac:chgData name="OMAR ABDO" userId="8271ea9fbb305512" providerId="LiveId" clId="{6C56A490-2101-44FE-98DE-4255E5847068}" dt="2024-07-21T13:18:54.137" v="1711"/>
          <ac:picMkLst>
            <pc:docMk/>
            <pc:sldMk cId="1343061009" sldId="266"/>
            <ac:picMk id="10" creationId="{2699BFD0-AEDA-0DE6-C62A-673C82C65262}"/>
          </ac:picMkLst>
        </pc:picChg>
        <pc:picChg chg="add mod">
          <ac:chgData name="OMAR ABDO" userId="8271ea9fbb305512" providerId="LiveId" clId="{6C56A490-2101-44FE-98DE-4255E5847068}" dt="2024-07-23T11:47:15.605" v="2229"/>
          <ac:picMkLst>
            <pc:docMk/>
            <pc:sldMk cId="1343061009" sldId="266"/>
            <ac:picMk id="11" creationId="{C476500D-9F63-5A0C-7CC1-1D4444FC7719}"/>
          </ac:picMkLst>
        </pc:picChg>
        <pc:picChg chg="add mod">
          <ac:chgData name="OMAR ABDO" userId="8271ea9fbb305512" providerId="LiveId" clId="{6C56A490-2101-44FE-98DE-4255E5847068}" dt="2024-07-23T11:47:15.605" v="2229"/>
          <ac:picMkLst>
            <pc:docMk/>
            <pc:sldMk cId="1343061009" sldId="266"/>
            <ac:picMk id="12" creationId="{C4B63ECC-BE56-818F-0865-B68403EA5E6A}"/>
          </ac:picMkLst>
        </pc:picChg>
        <pc:picChg chg="add mod">
          <ac:chgData name="OMAR ABDO" userId="8271ea9fbb305512" providerId="LiveId" clId="{6C56A490-2101-44FE-98DE-4255E5847068}" dt="2024-07-16T11:32:22.218" v="686" actId="1076"/>
          <ac:picMkLst>
            <pc:docMk/>
            <pc:sldMk cId="1343061009" sldId="266"/>
            <ac:picMk id="2052" creationId="{29839EDE-AAB6-47A0-81E4-B57DC29B9322}"/>
          </ac:picMkLst>
        </pc:picChg>
        <pc:picChg chg="add mod">
          <ac:chgData name="OMAR ABDO" userId="8271ea9fbb305512" providerId="LiveId" clId="{6C56A490-2101-44FE-98DE-4255E5847068}" dt="2024-07-16T11:32:22.218" v="686" actId="1076"/>
          <ac:picMkLst>
            <pc:docMk/>
            <pc:sldMk cId="1343061009" sldId="266"/>
            <ac:picMk id="2054" creationId="{18A5DB2C-E7F6-70D0-062D-7DA82C940CBB}"/>
          </ac:picMkLst>
        </pc:picChg>
        <pc:picChg chg="add mod">
          <ac:chgData name="OMAR ABDO" userId="8271ea9fbb305512" providerId="LiveId" clId="{6C56A490-2101-44FE-98DE-4255E5847068}" dt="2024-07-16T11:32:22.218" v="686" actId="1076"/>
          <ac:picMkLst>
            <pc:docMk/>
            <pc:sldMk cId="1343061009" sldId="266"/>
            <ac:picMk id="2056" creationId="{A98A0CA0-7DFF-1F2F-97FD-17CD20E3CD63}"/>
          </ac:picMkLst>
        </pc:picChg>
        <pc:picChg chg="add mod">
          <ac:chgData name="OMAR ABDO" userId="8271ea9fbb305512" providerId="LiveId" clId="{6C56A490-2101-44FE-98DE-4255E5847068}" dt="2024-07-16T11:32:22.218" v="686" actId="1076"/>
          <ac:picMkLst>
            <pc:docMk/>
            <pc:sldMk cId="1343061009" sldId="266"/>
            <ac:picMk id="2058" creationId="{5DD3CB2D-F5F2-D1C7-90F5-C9CE171D554E}"/>
          </ac:picMkLst>
        </pc:picChg>
      </pc:sldChg>
      <pc:sldChg chg="addSp modSp add del mod modTransition">
        <pc:chgData name="OMAR ABDO" userId="8271ea9fbb305512" providerId="LiveId" clId="{6C56A490-2101-44FE-98DE-4255E5847068}" dt="2024-07-16T10:13:44.477" v="78" actId="47"/>
        <pc:sldMkLst>
          <pc:docMk/>
          <pc:sldMk cId="2015932170" sldId="266"/>
        </pc:sldMkLst>
        <pc:spChg chg="mod">
          <ac:chgData name="OMAR ABDO" userId="8271ea9fbb305512" providerId="LiveId" clId="{6C56A490-2101-44FE-98DE-4255E5847068}" dt="2024-07-15T16:09:06.229" v="51" actId="27636"/>
          <ac:spMkLst>
            <pc:docMk/>
            <pc:sldMk cId="2015932170" sldId="266"/>
            <ac:spMk id="3" creationId="{CE7CD0B6-E16B-9D9F-EF3D-F36122AD0AF4}"/>
          </ac:spMkLst>
        </pc:spChg>
        <pc:picChg chg="add mod">
          <ac:chgData name="OMAR ABDO" userId="8271ea9fbb305512" providerId="LiveId" clId="{6C56A490-2101-44FE-98DE-4255E5847068}" dt="2024-07-15T16:09:46.728" v="62"/>
          <ac:picMkLst>
            <pc:docMk/>
            <pc:sldMk cId="2015932170" sldId="266"/>
            <ac:picMk id="4" creationId="{76457B6F-E96B-4E3B-986C-73673B667D25}"/>
          </ac:picMkLst>
        </pc:picChg>
        <pc:picChg chg="add mod">
          <ac:chgData name="OMAR ABDO" userId="8271ea9fbb305512" providerId="LiveId" clId="{6C56A490-2101-44FE-98DE-4255E5847068}" dt="2024-07-15T16:09:46.728" v="62"/>
          <ac:picMkLst>
            <pc:docMk/>
            <pc:sldMk cId="2015932170" sldId="266"/>
            <ac:picMk id="5" creationId="{8FAA65B5-CBD8-42EA-A8FB-CD299188115D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684822190" sldId="267"/>
        </pc:sldMkLst>
        <pc:picChg chg="add mod">
          <ac:chgData name="OMAR ABDO" userId="8271ea9fbb305512" providerId="LiveId" clId="{6C56A490-2101-44FE-98DE-4255E5847068}" dt="2024-07-15T16:09:45.233" v="60"/>
          <ac:picMkLst>
            <pc:docMk/>
            <pc:sldMk cId="684822190" sldId="267"/>
            <ac:picMk id="4" creationId="{597E68A6-0800-D3E0-AA40-F7188CFE5125}"/>
          </ac:picMkLst>
        </pc:picChg>
        <pc:picChg chg="add mod">
          <ac:chgData name="OMAR ABDO" userId="8271ea9fbb305512" providerId="LiveId" clId="{6C56A490-2101-44FE-98DE-4255E5847068}" dt="2024-07-15T16:09:45.233" v="60"/>
          <ac:picMkLst>
            <pc:docMk/>
            <pc:sldMk cId="684822190" sldId="267"/>
            <ac:picMk id="5" creationId="{4F0FFCFC-C54E-1E58-F2E8-42DE31EF9C25}"/>
          </ac:picMkLst>
        </pc:picChg>
      </pc:sldChg>
      <pc:sldChg chg="delSp add del mod delAnim">
        <pc:chgData name="OMAR ABDO" userId="8271ea9fbb305512" providerId="LiveId" clId="{6C56A490-2101-44FE-98DE-4255E5847068}" dt="2024-07-20T13:51:35.930" v="1182" actId="47"/>
        <pc:sldMkLst>
          <pc:docMk/>
          <pc:sldMk cId="1331144888" sldId="267"/>
        </pc:sldMkLst>
        <pc:spChg chg="del">
          <ac:chgData name="OMAR ABDO" userId="8271ea9fbb305512" providerId="LiveId" clId="{6C56A490-2101-44FE-98DE-4255E5847068}" dt="2024-07-20T13:48:23.273" v="1168" actId="478"/>
          <ac:spMkLst>
            <pc:docMk/>
            <pc:sldMk cId="1331144888" sldId="267"/>
            <ac:spMk id="21" creationId="{C7E57FD4-C799-94B9-2E6C-69826B31A398}"/>
          </ac:spMkLst>
        </pc:s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37" creationId="{9CAEA225-102B-0565-17C0-A7FDADB2545F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38" creationId="{14D9AA85-2C01-D700-FAB2-349CC1F6776C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39" creationId="{58E417E9-6DC1-5FBC-09E1-05A0E8DDB9C4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0" creationId="{5B3369CD-6D8C-9822-917B-2E7F6926D3D9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1" creationId="{CD21B14F-BDFE-4CD3-3AED-F90CAEB8097D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3" creationId="{3ECF3DD0-E268-EC5B-165B-FCD39773D755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4" creationId="{B5D7C7AC-7734-0258-576D-C775EE3DC627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5" creationId="{E0C003BF-76F5-7AC2-9923-C293CB405E4B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6" creationId="{8530B0B9-9271-CEA5-BE08-F140BA216CB1}"/>
          </ac:grpSpMkLst>
        </pc:grpChg>
        <pc:grpChg chg="del">
          <ac:chgData name="OMAR ABDO" userId="8271ea9fbb305512" providerId="LiveId" clId="{6C56A490-2101-44FE-98DE-4255E5847068}" dt="2024-07-20T13:48:23.273" v="1168" actId="478"/>
          <ac:grpSpMkLst>
            <pc:docMk/>
            <pc:sldMk cId="1331144888" sldId="267"/>
            <ac:grpSpMk id="47" creationId="{45B9F8B7-4E69-A5FC-F2C4-0BFDD1CCC6FD}"/>
          </ac:grpSpMkLst>
        </pc:grpChg>
      </pc:sldChg>
      <pc:sldChg chg="addSp delSp modSp add del mod modAnim">
        <pc:chgData name="OMAR ABDO" userId="8271ea9fbb305512" providerId="LiveId" clId="{6C56A490-2101-44FE-98DE-4255E5847068}" dt="2024-07-20T14:33:14.296" v="1328" actId="47"/>
        <pc:sldMkLst>
          <pc:docMk/>
          <pc:sldMk cId="1903314432" sldId="267"/>
        </pc:sldMkLst>
        <pc:spChg chg="mod">
          <ac:chgData name="OMAR ABDO" userId="8271ea9fbb305512" providerId="LiveId" clId="{6C56A490-2101-44FE-98DE-4255E5847068}" dt="2024-07-20T13:55:53.076" v="1235" actId="14100"/>
          <ac:spMkLst>
            <pc:docMk/>
            <pc:sldMk cId="1903314432" sldId="267"/>
            <ac:spMk id="3" creationId="{87D1D794-98B9-A742-20A0-33726BB69B7C}"/>
          </ac:spMkLst>
        </pc:spChg>
        <pc:spChg chg="add mod">
          <ac:chgData name="OMAR ABDO" userId="8271ea9fbb305512" providerId="LiveId" clId="{6C56A490-2101-44FE-98DE-4255E5847068}" dt="2024-07-20T13:53:28.408" v="1194" actId="403"/>
          <ac:spMkLst>
            <pc:docMk/>
            <pc:sldMk cId="1903314432" sldId="267"/>
            <ac:spMk id="6" creationId="{EB172F72-59BB-78A8-F9F8-0B148DCF68D5}"/>
          </ac:spMkLst>
        </pc:spChg>
        <pc:spChg chg="mod">
          <ac:chgData name="OMAR ABDO" userId="8271ea9fbb305512" providerId="LiveId" clId="{6C56A490-2101-44FE-98DE-4255E5847068}" dt="2024-07-20T13:57:42.962" v="1246"/>
          <ac:spMkLst>
            <pc:docMk/>
            <pc:sldMk cId="1903314432" sldId="267"/>
            <ac:spMk id="8" creationId="{AC355907-5119-B5CB-2AE7-8BB4D03A55D1}"/>
          </ac:spMkLst>
        </pc:spChg>
        <pc:spChg chg="mod">
          <ac:chgData name="OMAR ABDO" userId="8271ea9fbb305512" providerId="LiveId" clId="{6C56A490-2101-44FE-98DE-4255E5847068}" dt="2024-07-20T13:57:42.962" v="1246"/>
          <ac:spMkLst>
            <pc:docMk/>
            <pc:sldMk cId="1903314432" sldId="267"/>
            <ac:spMk id="9" creationId="{80AB7EA3-09C8-7221-B460-CCB898DBFF75}"/>
          </ac:spMkLst>
        </pc:spChg>
        <pc:spChg chg="mod">
          <ac:chgData name="OMAR ABDO" userId="8271ea9fbb305512" providerId="LiveId" clId="{6C56A490-2101-44FE-98DE-4255E5847068}" dt="2024-07-20T13:51:49.921" v="1184" actId="1076"/>
          <ac:spMkLst>
            <pc:docMk/>
            <pc:sldMk cId="1903314432" sldId="267"/>
            <ac:spMk id="21" creationId="{C7E57FD4-C799-94B9-2E6C-69826B31A398}"/>
          </ac:spMkLst>
        </pc:spChg>
        <pc:grpChg chg="add mod">
          <ac:chgData name="OMAR ABDO" userId="8271ea9fbb305512" providerId="LiveId" clId="{6C56A490-2101-44FE-98DE-4255E5847068}" dt="2024-07-20T13:57:42.962" v="1246"/>
          <ac:grpSpMkLst>
            <pc:docMk/>
            <pc:sldMk cId="1903314432" sldId="267"/>
            <ac:grpSpMk id="7" creationId="{7926C808-39BE-C895-F0E4-79B0421B68F7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37" creationId="{9CAEA225-102B-0565-17C0-A7FDADB2545F}"/>
          </ac:grpSpMkLst>
        </pc:grpChg>
        <pc:grpChg chg="add del mod">
          <ac:chgData name="OMAR ABDO" userId="8271ea9fbb305512" providerId="LiveId" clId="{6C56A490-2101-44FE-98DE-4255E5847068}" dt="2024-07-20T13:57:52.459" v="1247" actId="478"/>
          <ac:grpSpMkLst>
            <pc:docMk/>
            <pc:sldMk cId="1903314432" sldId="267"/>
            <ac:grpSpMk id="38" creationId="{14D9AA85-2C01-D700-FAB2-349CC1F6776C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39" creationId="{58E417E9-6DC1-5FBC-09E1-05A0E8DDB9C4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0" creationId="{5B3369CD-6D8C-9822-917B-2E7F6926D3D9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1" creationId="{CD21B14F-BDFE-4CD3-3AED-F90CAEB8097D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3" creationId="{3ECF3DD0-E268-EC5B-165B-FCD39773D755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4" creationId="{B5D7C7AC-7734-0258-576D-C775EE3DC627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5" creationId="{E0C003BF-76F5-7AC2-9923-C293CB405E4B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6" creationId="{8530B0B9-9271-CEA5-BE08-F140BA216CB1}"/>
          </ac:grpSpMkLst>
        </pc:grpChg>
        <pc:grpChg chg="mod">
          <ac:chgData name="OMAR ABDO" userId="8271ea9fbb305512" providerId="LiveId" clId="{6C56A490-2101-44FE-98DE-4255E5847068}" dt="2024-07-20T13:51:49.921" v="1184" actId="1076"/>
          <ac:grpSpMkLst>
            <pc:docMk/>
            <pc:sldMk cId="1903314432" sldId="267"/>
            <ac:grpSpMk id="47" creationId="{45B9F8B7-4E69-A5FC-F2C4-0BFDD1CCC6FD}"/>
          </ac:grpSpMkLst>
        </pc:grpChg>
      </pc:sldChg>
      <pc:sldChg chg="addSp modSp add mod modTransition">
        <pc:chgData name="OMAR ABDO" userId="8271ea9fbb305512" providerId="LiveId" clId="{6C56A490-2101-44FE-98DE-4255E5847068}" dt="2024-07-23T11:46:27.103" v="2226" actId="14100"/>
        <pc:sldMkLst>
          <pc:docMk/>
          <pc:sldMk cId="2802750199" sldId="267"/>
        </pc:sldMkLst>
        <pc:spChg chg="add mod">
          <ac:chgData name="OMAR ABDO" userId="8271ea9fbb305512" providerId="LiveId" clId="{6C56A490-2101-44FE-98DE-4255E5847068}" dt="2024-07-21T13:24:20.095" v="1773"/>
          <ac:spMkLst>
            <pc:docMk/>
            <pc:sldMk cId="2802750199" sldId="267"/>
            <ac:spMk id="2" creationId="{82158339-72C2-5D61-7403-42384DDBE6C8}"/>
          </ac:spMkLst>
        </pc:spChg>
        <pc:spChg chg="mod">
          <ac:chgData name="OMAR ABDO" userId="8271ea9fbb305512" providerId="LiveId" clId="{6C56A490-2101-44FE-98DE-4255E5847068}" dt="2024-07-21T12:58:45.940" v="1542" actId="113"/>
          <ac:spMkLst>
            <pc:docMk/>
            <pc:sldMk cId="2802750199" sldId="267"/>
            <ac:spMk id="5" creationId="{757E964A-4AC1-37E2-6523-D48924FE99BF}"/>
          </ac:spMkLst>
        </pc:spChg>
        <pc:spChg chg="add mod">
          <ac:chgData name="OMAR ABDO" userId="8271ea9fbb305512" providerId="LiveId" clId="{6C56A490-2101-44FE-98DE-4255E5847068}" dt="2024-07-23T11:45:06.151" v="2190" actId="1076"/>
          <ac:spMkLst>
            <pc:docMk/>
            <pc:sldMk cId="2802750199" sldId="267"/>
            <ac:spMk id="8" creationId="{92DAF2C4-9DE5-419E-0218-4B694845D2D2}"/>
          </ac:spMkLst>
        </pc:spChg>
        <pc:spChg chg="add mod">
          <ac:chgData name="OMAR ABDO" userId="8271ea9fbb305512" providerId="LiveId" clId="{6C56A490-2101-44FE-98DE-4255E5847068}" dt="2024-07-23T11:44:58.193" v="2189" actId="1076"/>
          <ac:spMkLst>
            <pc:docMk/>
            <pc:sldMk cId="2802750199" sldId="267"/>
            <ac:spMk id="9" creationId="{0CF725B8-90EB-428D-6831-D3B95F9E7662}"/>
          </ac:spMkLst>
        </pc:spChg>
        <pc:spChg chg="add mod">
          <ac:chgData name="OMAR ABDO" userId="8271ea9fbb305512" providerId="LiveId" clId="{6C56A490-2101-44FE-98DE-4255E5847068}" dt="2024-07-23T11:46:27.103" v="2226" actId="14100"/>
          <ac:spMkLst>
            <pc:docMk/>
            <pc:sldMk cId="2802750199" sldId="267"/>
            <ac:spMk id="12" creationId="{1607182A-1694-1F88-DD8E-98A1F361BA96}"/>
          </ac:spMkLst>
        </pc:spChg>
        <pc:picChg chg="add mod">
          <ac:chgData name="OMAR ABDO" userId="8271ea9fbb305512" providerId="LiveId" clId="{6C56A490-2101-44FE-98DE-4255E5847068}" dt="2024-07-21T13:24:20.095" v="1773"/>
          <ac:picMkLst>
            <pc:docMk/>
            <pc:sldMk cId="2802750199" sldId="267"/>
            <ac:picMk id="4" creationId="{83FF3D83-D55A-BE60-F2F3-41B82D21C0C3}"/>
          </ac:picMkLst>
        </pc:picChg>
        <pc:picChg chg="add mod">
          <ac:chgData name="OMAR ABDO" userId="8271ea9fbb305512" providerId="LiveId" clId="{6C56A490-2101-44FE-98DE-4255E5847068}" dt="2024-07-21T13:24:20.095" v="1773"/>
          <ac:picMkLst>
            <pc:docMk/>
            <pc:sldMk cId="2802750199" sldId="267"/>
            <ac:picMk id="6" creationId="{E1FD9069-9186-462B-A6F7-C91237FB5941}"/>
          </ac:picMkLst>
        </pc:picChg>
        <pc:picChg chg="add mod">
          <ac:chgData name="OMAR ABDO" userId="8271ea9fbb305512" providerId="LiveId" clId="{6C56A490-2101-44FE-98DE-4255E5847068}" dt="2024-07-23T11:45:43.247" v="2199" actId="207"/>
          <ac:picMkLst>
            <pc:docMk/>
            <pc:sldMk cId="2802750199" sldId="267"/>
            <ac:picMk id="10" creationId="{F56F4A1C-909A-F022-D693-2BBE62838BA8}"/>
          </ac:picMkLst>
        </pc:picChg>
        <pc:picChg chg="add mod">
          <ac:chgData name="OMAR ABDO" userId="8271ea9fbb305512" providerId="LiveId" clId="{6C56A490-2101-44FE-98DE-4255E5847068}" dt="2024-07-23T11:45:37.300" v="2198" actId="207"/>
          <ac:picMkLst>
            <pc:docMk/>
            <pc:sldMk cId="2802750199" sldId="267"/>
            <ac:picMk id="11" creationId="{03B1C34E-BA84-1F10-1A6B-E37CC97B9A0C}"/>
          </ac:picMkLst>
        </pc:picChg>
      </pc:sldChg>
      <pc:sldChg chg="add del">
        <pc:chgData name="OMAR ABDO" userId="8271ea9fbb305512" providerId="LiveId" clId="{6C56A490-2101-44FE-98DE-4255E5847068}" dt="2024-07-20T13:48:16.683" v="1167" actId="2890"/>
        <pc:sldMkLst>
          <pc:docMk/>
          <pc:sldMk cId="191873024" sldId="268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202978819" sldId="268"/>
        </pc:sldMkLst>
        <pc:picChg chg="add mod">
          <ac:chgData name="OMAR ABDO" userId="8271ea9fbb305512" providerId="LiveId" clId="{6C56A490-2101-44FE-98DE-4255E5847068}" dt="2024-07-15T16:10:04.727" v="74"/>
          <ac:picMkLst>
            <pc:docMk/>
            <pc:sldMk cId="202978819" sldId="268"/>
            <ac:picMk id="4" creationId="{713EA7CF-A28D-E682-498B-2372A1E55956}"/>
          </ac:picMkLst>
        </pc:picChg>
        <pc:picChg chg="add mod">
          <ac:chgData name="OMAR ABDO" userId="8271ea9fbb305512" providerId="LiveId" clId="{6C56A490-2101-44FE-98DE-4255E5847068}" dt="2024-07-15T16:10:04.727" v="74"/>
          <ac:picMkLst>
            <pc:docMk/>
            <pc:sldMk cId="202978819" sldId="268"/>
            <ac:picMk id="5" creationId="{0E324DF8-8B2F-50D7-9352-5C615A1CC387}"/>
          </ac:picMkLst>
        </pc:picChg>
      </pc:sldChg>
      <pc:sldChg chg="modSp add del mod ord">
        <pc:chgData name="OMAR ABDO" userId="8271ea9fbb305512" providerId="LiveId" clId="{6C56A490-2101-44FE-98DE-4255E5847068}" dt="2024-07-20T14:33:14.296" v="1328" actId="47"/>
        <pc:sldMkLst>
          <pc:docMk/>
          <pc:sldMk cId="997966234" sldId="268"/>
        </pc:sldMkLst>
        <pc:spChg chg="mod">
          <ac:chgData name="OMAR ABDO" userId="8271ea9fbb305512" providerId="LiveId" clId="{6C56A490-2101-44FE-98DE-4255E5847068}" dt="2024-07-20T13:58:56.470" v="1253" actId="14100"/>
          <ac:spMkLst>
            <pc:docMk/>
            <pc:sldMk cId="997966234" sldId="268"/>
            <ac:spMk id="3" creationId="{87D1D794-98B9-A742-20A0-33726BB69B7C}"/>
          </ac:spMkLst>
        </pc:spChg>
        <pc:spChg chg="mod">
          <ac:chgData name="OMAR ABDO" userId="8271ea9fbb305512" providerId="LiveId" clId="{6C56A490-2101-44FE-98DE-4255E5847068}" dt="2024-07-20T14:33:10.889" v="1327" actId="403"/>
          <ac:spMkLst>
            <pc:docMk/>
            <pc:sldMk cId="997966234" sldId="268"/>
            <ac:spMk id="6" creationId="{EB172F72-59BB-78A8-F9F8-0B148DCF68D5}"/>
          </ac:spMkLst>
        </pc:spChg>
        <pc:spChg chg="mod">
          <ac:chgData name="OMAR ABDO" userId="8271ea9fbb305512" providerId="LiveId" clId="{6C56A490-2101-44FE-98DE-4255E5847068}" dt="2024-07-20T13:58:54.556" v="1250" actId="1076"/>
          <ac:spMkLst>
            <pc:docMk/>
            <pc:sldMk cId="997966234" sldId="268"/>
            <ac:spMk id="14" creationId="{4FAF499D-3C63-506E-8283-91EF422C26E8}"/>
          </ac:spMkLst>
        </pc:spChg>
        <pc:grpChg chg="mod">
          <ac:chgData name="OMAR ABDO" userId="8271ea9fbb305512" providerId="LiveId" clId="{6C56A490-2101-44FE-98DE-4255E5847068}" dt="2024-07-20T13:58:55.074" v="1251" actId="14100"/>
          <ac:grpSpMkLst>
            <pc:docMk/>
            <pc:sldMk cId="997966234" sldId="268"/>
            <ac:grpSpMk id="38" creationId="{14D9AA85-2C01-D700-FAB2-349CC1F6776C}"/>
          </ac:grpSpMkLst>
        </pc:grpChg>
      </pc:sldChg>
      <pc:sldChg chg="modSp add del mod modAnim">
        <pc:chgData name="OMAR ABDO" userId="8271ea9fbb305512" providerId="LiveId" clId="{6C56A490-2101-44FE-98DE-4255E5847068}" dt="2024-07-20T14:52:18.065" v="1345" actId="2890"/>
        <pc:sldMkLst>
          <pc:docMk/>
          <pc:sldMk cId="2090197373" sldId="268"/>
        </pc:sldMkLst>
        <pc:spChg chg="mod">
          <ac:chgData name="OMAR ABDO" userId="8271ea9fbb305512" providerId="LiveId" clId="{6C56A490-2101-44FE-98DE-4255E5847068}" dt="2024-07-20T14:52:17.800" v="1344" actId="1076"/>
          <ac:spMkLst>
            <pc:docMk/>
            <pc:sldMk cId="2090197373" sldId="268"/>
            <ac:spMk id="21" creationId="{C7E57FD4-C799-94B9-2E6C-69826B31A398}"/>
          </ac:spMkLst>
        </pc:s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37" creationId="{9CAEA225-102B-0565-17C0-A7FDADB2545F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38" creationId="{14D9AA85-2C01-D700-FAB2-349CC1F6776C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39" creationId="{58E417E9-6DC1-5FBC-09E1-05A0E8DDB9C4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0" creationId="{5B3369CD-6D8C-9822-917B-2E7F6926D3D9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1" creationId="{CD21B14F-BDFE-4CD3-3AED-F90CAEB8097D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3" creationId="{3ECF3DD0-E268-EC5B-165B-FCD39773D755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4" creationId="{B5D7C7AC-7734-0258-576D-C775EE3DC627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5" creationId="{E0C003BF-76F5-7AC2-9923-C293CB405E4B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6" creationId="{8530B0B9-9271-CEA5-BE08-F140BA216CB1}"/>
          </ac:grpSpMkLst>
        </pc:grpChg>
        <pc:grpChg chg="mod">
          <ac:chgData name="OMAR ABDO" userId="8271ea9fbb305512" providerId="LiveId" clId="{6C56A490-2101-44FE-98DE-4255E5847068}" dt="2024-07-20T14:52:17.800" v="1344" actId="1076"/>
          <ac:grpSpMkLst>
            <pc:docMk/>
            <pc:sldMk cId="2090197373" sldId="268"/>
            <ac:grpSpMk id="47" creationId="{45B9F8B7-4E69-A5FC-F2C4-0BFDD1CCC6FD}"/>
          </ac:grpSpMkLst>
        </pc:grpChg>
      </pc:sldChg>
      <pc:sldChg chg="addSp delSp modSp add mod modAnim">
        <pc:chgData name="OMAR ABDO" userId="8271ea9fbb305512" providerId="LiveId" clId="{6C56A490-2101-44FE-98DE-4255E5847068}" dt="2024-07-23T11:47:17.922" v="2231"/>
        <pc:sldMkLst>
          <pc:docMk/>
          <pc:sldMk cId="2850659408" sldId="268"/>
        </pc:sldMkLst>
        <pc:spChg chg="add mod">
          <ac:chgData name="OMAR ABDO" userId="8271ea9fbb305512" providerId="LiveId" clId="{6C56A490-2101-44FE-98DE-4255E5847068}" dt="2024-07-23T11:47:17.922" v="2231"/>
          <ac:spMkLst>
            <pc:docMk/>
            <pc:sldMk cId="2850659408" sldId="268"/>
            <ac:spMk id="2" creationId="{41A78439-EABA-324A-D88D-22700023107D}"/>
          </ac:spMkLst>
        </pc:spChg>
        <pc:spChg chg="del">
          <ac:chgData name="OMAR ABDO" userId="8271ea9fbb305512" providerId="LiveId" clId="{6C56A490-2101-44FE-98DE-4255E5847068}" dt="2024-07-21T13:19:53.850" v="1729" actId="478"/>
          <ac:spMkLst>
            <pc:docMk/>
            <pc:sldMk cId="2850659408" sldId="268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17.922" v="2231"/>
          <ac:spMkLst>
            <pc:docMk/>
            <pc:sldMk cId="2850659408" sldId="268"/>
            <ac:spMk id="4" creationId="{05003D2B-78BF-F238-4B59-1B39086B036A}"/>
          </ac:spMkLst>
        </pc:spChg>
        <pc:spChg chg="del">
          <ac:chgData name="OMAR ABDO" userId="8271ea9fbb305512" providerId="LiveId" clId="{6C56A490-2101-44FE-98DE-4255E5847068}" dt="2024-07-21T13:19:53.850" v="1729" actId="478"/>
          <ac:spMkLst>
            <pc:docMk/>
            <pc:sldMk cId="2850659408" sldId="268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19:54.155" v="1730"/>
          <ac:spMkLst>
            <pc:docMk/>
            <pc:sldMk cId="2850659408" sldId="268"/>
            <ac:spMk id="5" creationId="{6427FD61-AE4C-BD6C-9301-663EF477E4AE}"/>
          </ac:spMkLst>
        </pc:spChg>
        <pc:spChg chg="add mod">
          <ac:chgData name="OMAR ABDO" userId="8271ea9fbb305512" providerId="LiveId" clId="{6C56A490-2101-44FE-98DE-4255E5847068}" dt="2024-07-21T13:19:54.155" v="1730"/>
          <ac:spMkLst>
            <pc:docMk/>
            <pc:sldMk cId="2850659408" sldId="268"/>
            <ac:spMk id="6" creationId="{992B3DA6-80FB-CE0C-5F47-DECAE2DC8416}"/>
          </ac:spMkLst>
        </pc:spChg>
        <pc:spChg chg="add mod">
          <ac:chgData name="OMAR ABDO" userId="8271ea9fbb305512" providerId="LiveId" clId="{6C56A490-2101-44FE-98DE-4255E5847068}" dt="2024-07-21T13:19:54.155" v="1730"/>
          <ac:spMkLst>
            <pc:docMk/>
            <pc:sldMk cId="2850659408" sldId="268"/>
            <ac:spMk id="7" creationId="{DA8089A0-0E14-1BF2-C331-6B118C1D2DB1}"/>
          </ac:spMkLst>
        </pc:spChg>
        <pc:spChg chg="add mod">
          <ac:chgData name="OMAR ABDO" userId="8271ea9fbb305512" providerId="LiveId" clId="{6C56A490-2101-44FE-98DE-4255E5847068}" dt="2024-07-21T13:20:36.991" v="1739" actId="14100"/>
          <ac:spMkLst>
            <pc:docMk/>
            <pc:sldMk cId="2850659408" sldId="268"/>
            <ac:spMk id="8" creationId="{24B7A480-5B75-9548-0DF9-6C79E0A496E5}"/>
          </ac:spMkLst>
        </pc:spChg>
        <pc:spChg chg="mod">
          <ac:chgData name="OMAR ABDO" userId="8271ea9fbb305512" providerId="LiveId" clId="{6C56A490-2101-44FE-98DE-4255E5847068}" dt="2024-07-21T12:27:04.240" v="1380" actId="1076"/>
          <ac:spMkLst>
            <pc:docMk/>
            <pc:sldMk cId="2850659408" sldId="268"/>
            <ac:spMk id="21" creationId="{C7E57FD4-C799-94B9-2E6C-69826B31A398}"/>
          </ac:spMkLst>
        </pc:spChg>
        <pc:spChg chg="add mod">
          <ac:chgData name="OMAR ABDO" userId="8271ea9fbb305512" providerId="LiveId" clId="{6C56A490-2101-44FE-98DE-4255E5847068}" dt="2024-07-23T11:47:17.922" v="2231"/>
          <ac:spMkLst>
            <pc:docMk/>
            <pc:sldMk cId="2850659408" sldId="268"/>
            <ac:spMk id="25" creationId="{4EA9F365-C96C-97B9-93F2-DDF12135D9E9}"/>
          </ac:spMkLst>
        </pc:s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37" creationId="{9CAEA225-102B-0565-17C0-A7FDADB2545F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38" creationId="{14D9AA85-2C01-D700-FAB2-349CC1F6776C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39" creationId="{58E417E9-6DC1-5FBC-09E1-05A0E8DDB9C4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0" creationId="{5B3369CD-6D8C-9822-917B-2E7F6926D3D9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1" creationId="{CD21B14F-BDFE-4CD3-3AED-F90CAEB8097D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3" creationId="{3ECF3DD0-E268-EC5B-165B-FCD39773D755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4" creationId="{B5D7C7AC-7734-0258-576D-C775EE3DC627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5" creationId="{E0C003BF-76F5-7AC2-9923-C293CB405E4B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6" creationId="{8530B0B9-9271-CEA5-BE08-F140BA216CB1}"/>
          </ac:grpSpMkLst>
        </pc:grpChg>
        <pc:grpChg chg="mod">
          <ac:chgData name="OMAR ABDO" userId="8271ea9fbb305512" providerId="LiveId" clId="{6C56A490-2101-44FE-98DE-4255E5847068}" dt="2024-07-21T12:27:04.240" v="1380" actId="1076"/>
          <ac:grpSpMkLst>
            <pc:docMk/>
            <pc:sldMk cId="2850659408" sldId="268"/>
            <ac:grpSpMk id="47" creationId="{45B9F8B7-4E69-A5FC-F2C4-0BFDD1CCC6FD}"/>
          </ac:grpSpMkLst>
        </pc:grpChg>
        <pc:picChg chg="add mod">
          <ac:chgData name="OMAR ABDO" userId="8271ea9fbb305512" providerId="LiveId" clId="{6C56A490-2101-44FE-98DE-4255E5847068}" dt="2024-07-21T13:19:54.155" v="1730"/>
          <ac:picMkLst>
            <pc:docMk/>
            <pc:sldMk cId="2850659408" sldId="268"/>
            <ac:picMk id="9" creationId="{A774DC7A-AF28-F15C-D29B-6F56B0A570FB}"/>
          </ac:picMkLst>
        </pc:picChg>
        <pc:picChg chg="add mod">
          <ac:chgData name="OMAR ABDO" userId="8271ea9fbb305512" providerId="LiveId" clId="{6C56A490-2101-44FE-98DE-4255E5847068}" dt="2024-07-21T13:19:54.155" v="1730"/>
          <ac:picMkLst>
            <pc:docMk/>
            <pc:sldMk cId="2850659408" sldId="268"/>
            <ac:picMk id="19" creationId="{E323E99E-454D-26B8-2B9D-32A76C307C15}"/>
          </ac:picMkLst>
        </pc:picChg>
        <pc:picChg chg="add mod">
          <ac:chgData name="OMAR ABDO" userId="8271ea9fbb305512" providerId="LiveId" clId="{6C56A490-2101-44FE-98DE-4255E5847068}" dt="2024-07-23T11:47:17.922" v="2231"/>
          <ac:picMkLst>
            <pc:docMk/>
            <pc:sldMk cId="2850659408" sldId="268"/>
            <ac:picMk id="20" creationId="{EEC82C24-E252-4914-2F0F-1ED527A0EABE}"/>
          </ac:picMkLst>
        </pc:picChg>
        <pc:picChg chg="add mod">
          <ac:chgData name="OMAR ABDO" userId="8271ea9fbb305512" providerId="LiveId" clId="{6C56A490-2101-44FE-98DE-4255E5847068}" dt="2024-07-23T11:47:17.922" v="2231"/>
          <ac:picMkLst>
            <pc:docMk/>
            <pc:sldMk cId="2850659408" sldId="268"/>
            <ac:picMk id="24" creationId="{24010E94-EB61-1AA7-B027-2C48553337F8}"/>
          </ac:picMkLst>
        </pc:picChg>
      </pc:sldChg>
      <pc:sldChg chg="add del">
        <pc:chgData name="OMAR ABDO" userId="8271ea9fbb305512" providerId="LiveId" clId="{6C56A490-2101-44FE-98DE-4255E5847068}" dt="2024-07-20T13:55:42.924" v="1228" actId="2890"/>
        <pc:sldMkLst>
          <pc:docMk/>
          <pc:sldMk cId="14634280" sldId="269"/>
        </pc:sldMkLst>
      </pc:sldChg>
      <pc:sldChg chg="add del">
        <pc:chgData name="OMAR ABDO" userId="8271ea9fbb305512" providerId="LiveId" clId="{6C56A490-2101-44FE-98DE-4255E5847068}" dt="2024-07-20T13:59:27.459" v="1259" actId="2890"/>
        <pc:sldMkLst>
          <pc:docMk/>
          <pc:sldMk cId="207035355" sldId="269"/>
        </pc:sldMkLst>
      </pc:sldChg>
      <pc:sldChg chg="addSp delSp modSp add mod">
        <pc:chgData name="OMAR ABDO" userId="8271ea9fbb305512" providerId="LiveId" clId="{6C56A490-2101-44FE-98DE-4255E5847068}" dt="2024-07-23T11:47:18.749" v="2232"/>
        <pc:sldMkLst>
          <pc:docMk/>
          <pc:sldMk cId="681010420" sldId="269"/>
        </pc:sldMkLst>
        <pc:spChg chg="del">
          <ac:chgData name="OMAR ABDO" userId="8271ea9fbb305512" providerId="LiveId" clId="{6C56A490-2101-44FE-98DE-4255E5847068}" dt="2024-07-21T13:20:10.977" v="1733" actId="478"/>
          <ac:spMkLst>
            <pc:docMk/>
            <pc:sldMk cId="681010420" sldId="269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18.749" v="2232"/>
          <ac:spMkLst>
            <pc:docMk/>
            <pc:sldMk cId="681010420" sldId="269"/>
            <ac:spMk id="2" creationId="{F1C74D5F-CD02-11FF-F8BE-F91AF3BD1155}"/>
          </ac:spMkLst>
        </pc:spChg>
        <pc:spChg chg="add mod">
          <ac:chgData name="OMAR ABDO" userId="8271ea9fbb305512" providerId="LiveId" clId="{6C56A490-2101-44FE-98DE-4255E5847068}" dt="2024-07-23T11:47:18.749" v="2232"/>
          <ac:spMkLst>
            <pc:docMk/>
            <pc:sldMk cId="681010420" sldId="269"/>
            <ac:spMk id="4" creationId="{3C99E94B-FC1C-8B20-980F-F960369E403A}"/>
          </ac:spMkLst>
        </pc:spChg>
        <pc:spChg chg="del">
          <ac:chgData name="OMAR ABDO" userId="8271ea9fbb305512" providerId="LiveId" clId="{6C56A490-2101-44FE-98DE-4255E5847068}" dt="2024-07-21T13:20:10.977" v="1733" actId="478"/>
          <ac:spMkLst>
            <pc:docMk/>
            <pc:sldMk cId="681010420" sldId="269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0:03.518" v="1732"/>
          <ac:spMkLst>
            <pc:docMk/>
            <pc:sldMk cId="681010420" sldId="269"/>
            <ac:spMk id="5" creationId="{24AFC5A8-C743-6382-657E-A71144155BA1}"/>
          </ac:spMkLst>
        </pc:spChg>
        <pc:spChg chg="add mod">
          <ac:chgData name="OMAR ABDO" userId="8271ea9fbb305512" providerId="LiveId" clId="{6C56A490-2101-44FE-98DE-4255E5847068}" dt="2024-07-21T13:20:03.518" v="1732"/>
          <ac:spMkLst>
            <pc:docMk/>
            <pc:sldMk cId="681010420" sldId="269"/>
            <ac:spMk id="6" creationId="{DBE08408-4A4F-8167-7D0B-022D825414BF}"/>
          </ac:spMkLst>
        </pc:spChg>
        <pc:spChg chg="add mod">
          <ac:chgData name="OMAR ABDO" userId="8271ea9fbb305512" providerId="LiveId" clId="{6C56A490-2101-44FE-98DE-4255E5847068}" dt="2024-07-21T13:20:03.518" v="1732"/>
          <ac:spMkLst>
            <pc:docMk/>
            <pc:sldMk cId="681010420" sldId="269"/>
            <ac:spMk id="7" creationId="{2423914C-4034-B413-BC7E-AD84E2BEEDF2}"/>
          </ac:spMkLst>
        </pc:spChg>
        <pc:spChg chg="add mod">
          <ac:chgData name="OMAR ABDO" userId="8271ea9fbb305512" providerId="LiveId" clId="{6C56A490-2101-44FE-98DE-4255E5847068}" dt="2024-07-23T11:47:18.749" v="2232"/>
          <ac:spMkLst>
            <pc:docMk/>
            <pc:sldMk cId="681010420" sldId="269"/>
            <ac:spMk id="7" creationId="{E002A22C-7AA2-F91C-19CF-920E6CB0FF38}"/>
          </ac:spMkLst>
        </pc:spChg>
        <pc:spChg chg="mod">
          <ac:chgData name="OMAR ABDO" userId="8271ea9fbb305512" providerId="LiveId" clId="{6C56A490-2101-44FE-98DE-4255E5847068}" dt="2024-07-21T13:20:43.489" v="1740" actId="14100"/>
          <ac:spMkLst>
            <pc:docMk/>
            <pc:sldMk cId="681010420" sldId="269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1T13:20:11.458" v="1734"/>
          <ac:spMkLst>
            <pc:docMk/>
            <pc:sldMk cId="681010420" sldId="269"/>
            <ac:spMk id="20" creationId="{80D5820D-6D08-CD24-E7D2-8B9372AE22D0}"/>
          </ac:spMkLst>
        </pc:spChg>
        <pc:spChg chg="add mod">
          <ac:chgData name="OMAR ABDO" userId="8271ea9fbb305512" providerId="LiveId" clId="{6C56A490-2101-44FE-98DE-4255E5847068}" dt="2024-07-21T13:20:11.458" v="1734"/>
          <ac:spMkLst>
            <pc:docMk/>
            <pc:sldMk cId="681010420" sldId="269"/>
            <ac:spMk id="24" creationId="{4BA77A48-989A-E803-D19C-43A8C90AFEC6}"/>
          </ac:spMkLst>
        </pc:spChg>
        <pc:spChg chg="add mod">
          <ac:chgData name="OMAR ABDO" userId="8271ea9fbb305512" providerId="LiveId" clId="{6C56A490-2101-44FE-98DE-4255E5847068}" dt="2024-07-21T13:20:11.458" v="1734"/>
          <ac:spMkLst>
            <pc:docMk/>
            <pc:sldMk cId="681010420" sldId="269"/>
            <ac:spMk id="25" creationId="{B1B6AA19-AD83-E49D-CC8A-41DDB44FA49B}"/>
          </ac:spMkLst>
        </pc:spChg>
        <pc:picChg chg="add mod">
          <ac:chgData name="OMAR ABDO" userId="8271ea9fbb305512" providerId="LiveId" clId="{6C56A490-2101-44FE-98DE-4255E5847068}" dt="2024-07-23T11:47:18.749" v="2232"/>
          <ac:picMkLst>
            <pc:docMk/>
            <pc:sldMk cId="681010420" sldId="269"/>
            <ac:picMk id="5" creationId="{F51EC1F5-6327-0590-8CC3-D686C21EB57B}"/>
          </ac:picMkLst>
        </pc:picChg>
        <pc:picChg chg="add mod">
          <ac:chgData name="OMAR ABDO" userId="8271ea9fbb305512" providerId="LiveId" clId="{6C56A490-2101-44FE-98DE-4255E5847068}" dt="2024-07-23T11:47:18.749" v="2232"/>
          <ac:picMkLst>
            <pc:docMk/>
            <pc:sldMk cId="681010420" sldId="269"/>
            <ac:picMk id="6" creationId="{867349B2-E41F-978B-DB91-72E7A0969E0A}"/>
          </ac:picMkLst>
        </pc:picChg>
        <pc:picChg chg="add mod">
          <ac:chgData name="OMAR ABDO" userId="8271ea9fbb305512" providerId="LiveId" clId="{6C56A490-2101-44FE-98DE-4255E5847068}" dt="2024-07-21T13:20:03.518" v="1732"/>
          <ac:picMkLst>
            <pc:docMk/>
            <pc:sldMk cId="681010420" sldId="269"/>
            <ac:picMk id="9" creationId="{D602A0AA-8315-9982-EA6D-2F44CB6E09C2}"/>
          </ac:picMkLst>
        </pc:picChg>
        <pc:picChg chg="add mod">
          <ac:chgData name="OMAR ABDO" userId="8271ea9fbb305512" providerId="LiveId" clId="{6C56A490-2101-44FE-98DE-4255E5847068}" dt="2024-07-21T13:20:03.518" v="1732"/>
          <ac:picMkLst>
            <pc:docMk/>
            <pc:sldMk cId="681010420" sldId="269"/>
            <ac:picMk id="19" creationId="{93836EA1-8FD0-CF98-C330-C3AFB4FBC810}"/>
          </ac:picMkLst>
        </pc:picChg>
        <pc:picChg chg="add mod">
          <ac:chgData name="OMAR ABDO" userId="8271ea9fbb305512" providerId="LiveId" clId="{6C56A490-2101-44FE-98DE-4255E5847068}" dt="2024-07-21T13:20:11.458" v="1734"/>
          <ac:picMkLst>
            <pc:docMk/>
            <pc:sldMk cId="681010420" sldId="269"/>
            <ac:picMk id="26" creationId="{9871594B-2459-ADAA-CE36-62836A87FCA8}"/>
          </ac:picMkLst>
        </pc:picChg>
        <pc:picChg chg="add mod">
          <ac:chgData name="OMAR ABDO" userId="8271ea9fbb305512" providerId="LiveId" clId="{6C56A490-2101-44FE-98DE-4255E5847068}" dt="2024-07-21T13:20:11.458" v="1734"/>
          <ac:picMkLst>
            <pc:docMk/>
            <pc:sldMk cId="681010420" sldId="269"/>
            <ac:picMk id="31" creationId="{FAC79EEA-B3B5-83D8-1B8B-00C3DC1FF766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1619522342" sldId="269"/>
        </pc:sldMkLst>
        <pc:picChg chg="add mod">
          <ac:chgData name="OMAR ABDO" userId="8271ea9fbb305512" providerId="LiveId" clId="{6C56A490-2101-44FE-98DE-4255E5847068}" dt="2024-07-15T16:09:48.202" v="63"/>
          <ac:picMkLst>
            <pc:docMk/>
            <pc:sldMk cId="1619522342" sldId="269"/>
            <ac:picMk id="4" creationId="{96373B78-2881-6320-037D-9E8C576D19DC}"/>
          </ac:picMkLst>
        </pc:picChg>
        <pc:picChg chg="add mod">
          <ac:chgData name="OMAR ABDO" userId="8271ea9fbb305512" providerId="LiveId" clId="{6C56A490-2101-44FE-98DE-4255E5847068}" dt="2024-07-15T16:09:48.202" v="63"/>
          <ac:picMkLst>
            <pc:docMk/>
            <pc:sldMk cId="1619522342" sldId="269"/>
            <ac:picMk id="5" creationId="{ADB40604-3491-6B5C-9E37-A5FA31ABFB33}"/>
          </ac:picMkLst>
        </pc:picChg>
      </pc:sldChg>
      <pc:sldChg chg="add del">
        <pc:chgData name="OMAR ABDO" userId="8271ea9fbb305512" providerId="LiveId" clId="{6C56A490-2101-44FE-98DE-4255E5847068}" dt="2024-07-21T12:27:30.635" v="1396" actId="2890"/>
        <pc:sldMkLst>
          <pc:docMk/>
          <pc:sldMk cId="2068969750" sldId="269"/>
        </pc:sldMkLst>
      </pc:sldChg>
      <pc:sldChg chg="modSp add del mod">
        <pc:chgData name="OMAR ABDO" userId="8271ea9fbb305512" providerId="LiveId" clId="{6C56A490-2101-44FE-98DE-4255E5847068}" dt="2024-07-20T14:04:29.668" v="1322" actId="2890"/>
        <pc:sldMkLst>
          <pc:docMk/>
          <pc:sldMk cId="4142609492" sldId="269"/>
        </pc:sldMkLst>
        <pc:spChg chg="mod">
          <ac:chgData name="OMAR ABDO" userId="8271ea9fbb305512" providerId="LiveId" clId="{6C56A490-2101-44FE-98DE-4255E5847068}" dt="2024-07-20T14:04:27.107" v="1314"/>
          <ac:spMkLst>
            <pc:docMk/>
            <pc:sldMk cId="4142609492" sldId="269"/>
            <ac:spMk id="6" creationId="{EB172F72-59BB-78A8-F9F8-0B148DCF68D5}"/>
          </ac:spMkLst>
        </pc:spChg>
      </pc:sldChg>
      <pc:sldChg chg="add del">
        <pc:chgData name="OMAR ABDO" userId="8271ea9fbb305512" providerId="LiveId" clId="{6C56A490-2101-44FE-98DE-4255E5847068}" dt="2024-07-21T12:27:30.150" v="1395" actId="2890"/>
        <pc:sldMkLst>
          <pc:docMk/>
          <pc:sldMk cId="573361010" sldId="270"/>
        </pc:sldMkLst>
      </pc:sldChg>
      <pc:sldChg chg="addSp delSp modSp add del mod">
        <pc:chgData name="OMAR ABDO" userId="8271ea9fbb305512" providerId="LiveId" clId="{6C56A490-2101-44FE-98DE-4255E5847068}" dt="2024-07-20T14:04:29.372" v="1321" actId="2890"/>
        <pc:sldMkLst>
          <pc:docMk/>
          <pc:sldMk cId="694826856" sldId="270"/>
        </pc:sldMkLst>
        <pc:spChg chg="add del mod">
          <ac:chgData name="OMAR ABDO" userId="8271ea9fbb305512" providerId="LiveId" clId="{6C56A490-2101-44FE-98DE-4255E5847068}" dt="2024-07-20T14:04:26.430" v="1310" actId="20577"/>
          <ac:spMkLst>
            <pc:docMk/>
            <pc:sldMk cId="694826856" sldId="270"/>
            <ac:spMk id="6" creationId="{EB172F72-59BB-78A8-F9F8-0B148DCF68D5}"/>
          </ac:spMkLst>
        </pc:spChg>
      </pc:sldChg>
      <pc:sldChg chg="add del">
        <pc:chgData name="OMAR ABDO" userId="8271ea9fbb305512" providerId="LiveId" clId="{6C56A490-2101-44FE-98DE-4255E5847068}" dt="2024-07-20T13:59:27.212" v="1258" actId="2890"/>
        <pc:sldMkLst>
          <pc:docMk/>
          <pc:sldMk cId="1559977909" sldId="270"/>
        </pc:sldMkLst>
      </pc:sldChg>
      <pc:sldChg chg="addSp delSp modSp add mod">
        <pc:chgData name="OMAR ABDO" userId="8271ea9fbb305512" providerId="LiveId" clId="{6C56A490-2101-44FE-98DE-4255E5847068}" dt="2024-07-23T11:47:20.630" v="2233"/>
        <pc:sldMkLst>
          <pc:docMk/>
          <pc:sldMk cId="2562486411" sldId="270"/>
        </pc:sldMkLst>
        <pc:spChg chg="add mod">
          <ac:chgData name="OMAR ABDO" userId="8271ea9fbb305512" providerId="LiveId" clId="{6C56A490-2101-44FE-98DE-4255E5847068}" dt="2024-07-23T11:47:20.630" v="2233"/>
          <ac:spMkLst>
            <pc:docMk/>
            <pc:sldMk cId="2562486411" sldId="270"/>
            <ac:spMk id="2" creationId="{077B1F93-5BD2-1D89-228C-DFCA1840A34F}"/>
          </ac:spMkLst>
        </pc:spChg>
        <pc:spChg chg="del">
          <ac:chgData name="OMAR ABDO" userId="8271ea9fbb305512" providerId="LiveId" clId="{6C56A490-2101-44FE-98DE-4255E5847068}" dt="2024-07-21T13:20:18.564" v="1735" actId="478"/>
          <ac:spMkLst>
            <pc:docMk/>
            <pc:sldMk cId="2562486411" sldId="270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20.630" v="2233"/>
          <ac:spMkLst>
            <pc:docMk/>
            <pc:sldMk cId="2562486411" sldId="270"/>
            <ac:spMk id="4" creationId="{9F284A52-1CF8-DB50-3599-ACBD7951CAD6}"/>
          </ac:spMkLst>
        </pc:spChg>
        <pc:spChg chg="del">
          <ac:chgData name="OMAR ABDO" userId="8271ea9fbb305512" providerId="LiveId" clId="{6C56A490-2101-44FE-98DE-4255E5847068}" dt="2024-07-21T13:20:18.564" v="1735" actId="478"/>
          <ac:spMkLst>
            <pc:docMk/>
            <pc:sldMk cId="2562486411" sldId="270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0:18.946" v="1736"/>
          <ac:spMkLst>
            <pc:docMk/>
            <pc:sldMk cId="2562486411" sldId="270"/>
            <ac:spMk id="5" creationId="{81FCD89E-F4D1-16BD-52D4-5C5605381BE8}"/>
          </ac:spMkLst>
        </pc:spChg>
        <pc:spChg chg="add mod">
          <ac:chgData name="OMAR ABDO" userId="8271ea9fbb305512" providerId="LiveId" clId="{6C56A490-2101-44FE-98DE-4255E5847068}" dt="2024-07-21T13:20:18.946" v="1736"/>
          <ac:spMkLst>
            <pc:docMk/>
            <pc:sldMk cId="2562486411" sldId="270"/>
            <ac:spMk id="6" creationId="{AE1ADF5A-C2F9-7554-C410-84B1D195F041}"/>
          </ac:spMkLst>
        </pc:spChg>
        <pc:spChg chg="add mod">
          <ac:chgData name="OMAR ABDO" userId="8271ea9fbb305512" providerId="LiveId" clId="{6C56A490-2101-44FE-98DE-4255E5847068}" dt="2024-07-21T13:20:18.946" v="1736"/>
          <ac:spMkLst>
            <pc:docMk/>
            <pc:sldMk cId="2562486411" sldId="270"/>
            <ac:spMk id="7" creationId="{CCD60A50-3CF2-C40D-AB55-36DE57E1A5A1}"/>
          </ac:spMkLst>
        </pc:spChg>
        <pc:spChg chg="mod">
          <ac:chgData name="OMAR ABDO" userId="8271ea9fbb305512" providerId="LiveId" clId="{6C56A490-2101-44FE-98DE-4255E5847068}" dt="2024-07-21T13:20:32.132" v="1738" actId="14100"/>
          <ac:spMkLst>
            <pc:docMk/>
            <pc:sldMk cId="2562486411" sldId="270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20.630" v="2233"/>
          <ac:spMkLst>
            <pc:docMk/>
            <pc:sldMk cId="2562486411" sldId="270"/>
            <ac:spMk id="25" creationId="{B2C0562F-FDEA-1F65-74B3-423C34993E65}"/>
          </ac:spMkLst>
        </pc:spChg>
        <pc:picChg chg="add mod">
          <ac:chgData name="OMAR ABDO" userId="8271ea9fbb305512" providerId="LiveId" clId="{6C56A490-2101-44FE-98DE-4255E5847068}" dt="2024-07-21T13:20:18.946" v="1736"/>
          <ac:picMkLst>
            <pc:docMk/>
            <pc:sldMk cId="2562486411" sldId="270"/>
            <ac:picMk id="9" creationId="{3576EEF4-8121-8930-3578-FE61AE512267}"/>
          </ac:picMkLst>
        </pc:picChg>
        <pc:picChg chg="add mod">
          <ac:chgData name="OMAR ABDO" userId="8271ea9fbb305512" providerId="LiveId" clId="{6C56A490-2101-44FE-98DE-4255E5847068}" dt="2024-07-21T13:20:18.946" v="1736"/>
          <ac:picMkLst>
            <pc:docMk/>
            <pc:sldMk cId="2562486411" sldId="270"/>
            <ac:picMk id="19" creationId="{53140F34-176F-7E61-F6B1-6E7F0A4D272B}"/>
          </ac:picMkLst>
        </pc:picChg>
        <pc:picChg chg="add mod">
          <ac:chgData name="OMAR ABDO" userId="8271ea9fbb305512" providerId="LiveId" clId="{6C56A490-2101-44FE-98DE-4255E5847068}" dt="2024-07-23T11:47:20.630" v="2233"/>
          <ac:picMkLst>
            <pc:docMk/>
            <pc:sldMk cId="2562486411" sldId="270"/>
            <ac:picMk id="20" creationId="{C240B801-5B11-4734-4766-00E9FB49A915}"/>
          </ac:picMkLst>
        </pc:picChg>
        <pc:picChg chg="add mod">
          <ac:chgData name="OMAR ABDO" userId="8271ea9fbb305512" providerId="LiveId" clId="{6C56A490-2101-44FE-98DE-4255E5847068}" dt="2024-07-23T11:47:20.630" v="2233"/>
          <ac:picMkLst>
            <pc:docMk/>
            <pc:sldMk cId="2562486411" sldId="270"/>
            <ac:picMk id="24" creationId="{FD11A26F-1CE9-BEC6-34F7-A39A75B9BF22}"/>
          </ac:picMkLst>
        </pc:picChg>
      </pc:sldChg>
      <pc:sldChg chg="add del">
        <pc:chgData name="OMAR ABDO" userId="8271ea9fbb305512" providerId="LiveId" clId="{6C56A490-2101-44FE-98DE-4255E5847068}" dt="2024-07-20T13:55:42.358" v="1227" actId="2890"/>
        <pc:sldMkLst>
          <pc:docMk/>
          <pc:sldMk cId="2846173689" sldId="270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4294080711" sldId="270"/>
        </pc:sldMkLst>
        <pc:picChg chg="add mod">
          <ac:chgData name="OMAR ABDO" userId="8271ea9fbb305512" providerId="LiveId" clId="{6C56A490-2101-44FE-98DE-4255E5847068}" dt="2024-07-15T16:09:49.175" v="64"/>
          <ac:picMkLst>
            <pc:docMk/>
            <pc:sldMk cId="4294080711" sldId="270"/>
            <ac:picMk id="4" creationId="{BC9842AF-C4F3-45E4-0496-AD7A9DD27950}"/>
          </ac:picMkLst>
        </pc:picChg>
        <pc:picChg chg="add mod">
          <ac:chgData name="OMAR ABDO" userId="8271ea9fbb305512" providerId="LiveId" clId="{6C56A490-2101-44FE-98DE-4255E5847068}" dt="2024-07-15T16:09:49.175" v="64"/>
          <ac:picMkLst>
            <pc:docMk/>
            <pc:sldMk cId="4294080711" sldId="270"/>
            <ac:picMk id="5" creationId="{1BFE8939-DEFB-938F-2609-D0E8CEB5749B}"/>
          </ac:picMkLst>
        </pc:picChg>
      </pc:sldChg>
      <pc:sldChg chg="addSp delSp modSp add mod">
        <pc:chgData name="OMAR ABDO" userId="8271ea9fbb305512" providerId="LiveId" clId="{6C56A490-2101-44FE-98DE-4255E5847068}" dt="2024-07-23T11:47:21.660" v="2234"/>
        <pc:sldMkLst>
          <pc:docMk/>
          <pc:sldMk cId="1055280666" sldId="271"/>
        </pc:sldMkLst>
        <pc:spChg chg="add mod">
          <ac:chgData name="OMAR ABDO" userId="8271ea9fbb305512" providerId="LiveId" clId="{6C56A490-2101-44FE-98DE-4255E5847068}" dt="2024-07-23T11:47:21.660" v="2234"/>
          <ac:spMkLst>
            <pc:docMk/>
            <pc:sldMk cId="1055280666" sldId="271"/>
            <ac:spMk id="2" creationId="{50264942-E253-2895-E79C-0F7C3C08EE17}"/>
          </ac:spMkLst>
        </pc:spChg>
        <pc:spChg chg="del">
          <ac:chgData name="OMAR ABDO" userId="8271ea9fbb305512" providerId="LiveId" clId="{6C56A490-2101-44FE-98DE-4255E5847068}" dt="2024-07-21T13:21:03.244" v="1741" actId="478"/>
          <ac:spMkLst>
            <pc:docMk/>
            <pc:sldMk cId="1055280666" sldId="271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21.660" v="2234"/>
          <ac:spMkLst>
            <pc:docMk/>
            <pc:sldMk cId="1055280666" sldId="271"/>
            <ac:spMk id="4" creationId="{22B3F1AD-F764-D8DB-75C9-0226D390CC75}"/>
          </ac:spMkLst>
        </pc:spChg>
        <pc:spChg chg="del">
          <ac:chgData name="OMAR ABDO" userId="8271ea9fbb305512" providerId="LiveId" clId="{6C56A490-2101-44FE-98DE-4255E5847068}" dt="2024-07-21T13:21:03.244" v="1741" actId="478"/>
          <ac:spMkLst>
            <pc:docMk/>
            <pc:sldMk cId="1055280666" sldId="271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1:03.583" v="1742"/>
          <ac:spMkLst>
            <pc:docMk/>
            <pc:sldMk cId="1055280666" sldId="271"/>
            <ac:spMk id="5" creationId="{40BACDBC-FA94-71B5-94B2-EBE298E59D45}"/>
          </ac:spMkLst>
        </pc:spChg>
        <pc:spChg chg="add mod">
          <ac:chgData name="OMAR ABDO" userId="8271ea9fbb305512" providerId="LiveId" clId="{6C56A490-2101-44FE-98DE-4255E5847068}" dt="2024-07-21T13:21:03.583" v="1742"/>
          <ac:spMkLst>
            <pc:docMk/>
            <pc:sldMk cId="1055280666" sldId="271"/>
            <ac:spMk id="6" creationId="{DDC14076-194D-40C0-757B-615F9A0B9180}"/>
          </ac:spMkLst>
        </pc:spChg>
        <pc:spChg chg="add mod">
          <ac:chgData name="OMAR ABDO" userId="8271ea9fbb305512" providerId="LiveId" clId="{6C56A490-2101-44FE-98DE-4255E5847068}" dt="2024-07-21T13:21:03.583" v="1742"/>
          <ac:spMkLst>
            <pc:docMk/>
            <pc:sldMk cId="1055280666" sldId="271"/>
            <ac:spMk id="7" creationId="{ED8D2F08-66F4-7637-19EA-32D5B22EAA3B}"/>
          </ac:spMkLst>
        </pc:spChg>
        <pc:spChg chg="mod">
          <ac:chgData name="OMAR ABDO" userId="8271ea9fbb305512" providerId="LiveId" clId="{6C56A490-2101-44FE-98DE-4255E5847068}" dt="2024-07-21T12:28:48.897" v="1417" actId="404"/>
          <ac:spMkLst>
            <pc:docMk/>
            <pc:sldMk cId="1055280666" sldId="271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21.660" v="2234"/>
          <ac:spMkLst>
            <pc:docMk/>
            <pc:sldMk cId="1055280666" sldId="271"/>
            <ac:spMk id="25" creationId="{C337F087-20AE-2DB0-A1EA-64FFAD667DC6}"/>
          </ac:spMkLst>
        </pc:spChg>
        <pc:picChg chg="add mod">
          <ac:chgData name="OMAR ABDO" userId="8271ea9fbb305512" providerId="LiveId" clId="{6C56A490-2101-44FE-98DE-4255E5847068}" dt="2024-07-21T13:21:03.583" v="1742"/>
          <ac:picMkLst>
            <pc:docMk/>
            <pc:sldMk cId="1055280666" sldId="271"/>
            <ac:picMk id="9" creationId="{5DEEE54F-B38C-03B6-5BC0-20600307B60F}"/>
          </ac:picMkLst>
        </pc:picChg>
        <pc:picChg chg="add mod">
          <ac:chgData name="OMAR ABDO" userId="8271ea9fbb305512" providerId="LiveId" clId="{6C56A490-2101-44FE-98DE-4255E5847068}" dt="2024-07-21T13:21:03.583" v="1742"/>
          <ac:picMkLst>
            <pc:docMk/>
            <pc:sldMk cId="1055280666" sldId="271"/>
            <ac:picMk id="19" creationId="{04D5C71A-86CB-573F-4066-7CDB02DA55AE}"/>
          </ac:picMkLst>
        </pc:picChg>
        <pc:picChg chg="add mod">
          <ac:chgData name="OMAR ABDO" userId="8271ea9fbb305512" providerId="LiveId" clId="{6C56A490-2101-44FE-98DE-4255E5847068}" dt="2024-07-23T11:47:21.660" v="2234"/>
          <ac:picMkLst>
            <pc:docMk/>
            <pc:sldMk cId="1055280666" sldId="271"/>
            <ac:picMk id="20" creationId="{EA5A6012-75F3-B2FD-A094-A57029979C01}"/>
          </ac:picMkLst>
        </pc:picChg>
        <pc:picChg chg="add mod">
          <ac:chgData name="OMAR ABDO" userId="8271ea9fbb305512" providerId="LiveId" clId="{6C56A490-2101-44FE-98DE-4255E5847068}" dt="2024-07-23T11:47:21.660" v="2234"/>
          <ac:picMkLst>
            <pc:docMk/>
            <pc:sldMk cId="1055280666" sldId="271"/>
            <ac:picMk id="24" creationId="{2C06AE2E-0056-DE18-5378-76349FBDB34F}"/>
          </ac:picMkLst>
        </pc:picChg>
      </pc:sldChg>
      <pc:sldChg chg="add del">
        <pc:chgData name="OMAR ABDO" userId="8271ea9fbb305512" providerId="LiveId" clId="{6C56A490-2101-44FE-98DE-4255E5847068}" dt="2024-07-21T12:27:29.774" v="1394" actId="2890"/>
        <pc:sldMkLst>
          <pc:docMk/>
          <pc:sldMk cId="1130163828" sldId="271"/>
        </pc:sldMkLst>
      </pc:sldChg>
      <pc:sldChg chg="add del">
        <pc:chgData name="OMAR ABDO" userId="8271ea9fbb305512" providerId="LiveId" clId="{6C56A490-2101-44FE-98DE-4255E5847068}" dt="2024-07-20T13:55:42.091" v="1226" actId="2890"/>
        <pc:sldMkLst>
          <pc:docMk/>
          <pc:sldMk cId="1902079453" sldId="271"/>
        </pc:sldMkLst>
      </pc:sldChg>
      <pc:sldChg chg="modSp add del mod">
        <pc:chgData name="OMAR ABDO" userId="8271ea9fbb305512" providerId="LiveId" clId="{6C56A490-2101-44FE-98DE-4255E5847068}" dt="2024-07-20T14:04:29.101" v="1320" actId="2890"/>
        <pc:sldMkLst>
          <pc:docMk/>
          <pc:sldMk cId="3071392452" sldId="271"/>
        </pc:sldMkLst>
        <pc:spChg chg="mod">
          <ac:chgData name="OMAR ABDO" userId="8271ea9fbb305512" providerId="LiveId" clId="{6C56A490-2101-44FE-98DE-4255E5847068}" dt="2024-07-20T14:04:26.155" v="1309" actId="20577"/>
          <ac:spMkLst>
            <pc:docMk/>
            <pc:sldMk cId="3071392452" sldId="271"/>
            <ac:spMk id="6" creationId="{EB172F72-59BB-78A8-F9F8-0B148DCF68D5}"/>
          </ac:spMkLst>
        </pc:sp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3464213888" sldId="271"/>
        </pc:sldMkLst>
        <pc:picChg chg="add mod">
          <ac:chgData name="OMAR ABDO" userId="8271ea9fbb305512" providerId="LiveId" clId="{6C56A490-2101-44FE-98DE-4255E5847068}" dt="2024-07-15T16:09:51.375" v="65"/>
          <ac:picMkLst>
            <pc:docMk/>
            <pc:sldMk cId="3464213888" sldId="271"/>
            <ac:picMk id="3" creationId="{C1EED061-8342-5289-5EB4-6FCA8AD21915}"/>
          </ac:picMkLst>
        </pc:picChg>
        <pc:picChg chg="add mod">
          <ac:chgData name="OMAR ABDO" userId="8271ea9fbb305512" providerId="LiveId" clId="{6C56A490-2101-44FE-98DE-4255E5847068}" dt="2024-07-15T16:09:51.375" v="65"/>
          <ac:picMkLst>
            <pc:docMk/>
            <pc:sldMk cId="3464213888" sldId="271"/>
            <ac:picMk id="4" creationId="{39FCF7D9-E16A-6FC4-649E-9EE977FBD8B0}"/>
          </ac:picMkLst>
        </pc:picChg>
      </pc:sldChg>
      <pc:sldChg chg="addSp delSp modSp add mod">
        <pc:chgData name="OMAR ABDO" userId="8271ea9fbb305512" providerId="LiveId" clId="{6C56A490-2101-44FE-98DE-4255E5847068}" dt="2024-07-23T11:47:23.462" v="2235"/>
        <pc:sldMkLst>
          <pc:docMk/>
          <pc:sldMk cId="1006050826" sldId="272"/>
        </pc:sldMkLst>
        <pc:spChg chg="add mod">
          <ac:chgData name="OMAR ABDO" userId="8271ea9fbb305512" providerId="LiveId" clId="{6C56A490-2101-44FE-98DE-4255E5847068}" dt="2024-07-23T11:47:23.462" v="2235"/>
          <ac:spMkLst>
            <pc:docMk/>
            <pc:sldMk cId="1006050826" sldId="272"/>
            <ac:spMk id="2" creationId="{6CB26015-8E39-0B73-ED5E-C222AB5451F2}"/>
          </ac:spMkLst>
        </pc:spChg>
        <pc:spChg chg="del">
          <ac:chgData name="OMAR ABDO" userId="8271ea9fbb305512" providerId="LiveId" clId="{6C56A490-2101-44FE-98DE-4255E5847068}" dt="2024-07-21T13:21:09.868" v="1743" actId="478"/>
          <ac:spMkLst>
            <pc:docMk/>
            <pc:sldMk cId="1006050826" sldId="272"/>
            <ac:spMk id="2" creationId="{797201B5-1CA6-3896-B309-75B2D4C9C4AB}"/>
          </ac:spMkLst>
        </pc:spChg>
        <pc:spChg chg="del">
          <ac:chgData name="OMAR ABDO" userId="8271ea9fbb305512" providerId="LiveId" clId="{6C56A490-2101-44FE-98DE-4255E5847068}" dt="2024-07-21T13:21:09.868" v="1743" actId="478"/>
          <ac:spMkLst>
            <pc:docMk/>
            <pc:sldMk cId="1006050826" sldId="272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7:23.462" v="2235"/>
          <ac:spMkLst>
            <pc:docMk/>
            <pc:sldMk cId="1006050826" sldId="272"/>
            <ac:spMk id="4" creationId="{E52AF5E2-580D-15F4-E83F-9E74924115C3}"/>
          </ac:spMkLst>
        </pc:spChg>
        <pc:spChg chg="add mod">
          <ac:chgData name="OMAR ABDO" userId="8271ea9fbb305512" providerId="LiveId" clId="{6C56A490-2101-44FE-98DE-4255E5847068}" dt="2024-07-21T13:21:10.205" v="1744"/>
          <ac:spMkLst>
            <pc:docMk/>
            <pc:sldMk cId="1006050826" sldId="272"/>
            <ac:spMk id="5" creationId="{65DB272C-5E27-E2EA-C1EA-ECA502B30EA1}"/>
          </ac:spMkLst>
        </pc:spChg>
        <pc:spChg chg="add mod">
          <ac:chgData name="OMAR ABDO" userId="8271ea9fbb305512" providerId="LiveId" clId="{6C56A490-2101-44FE-98DE-4255E5847068}" dt="2024-07-21T13:21:10.205" v="1744"/>
          <ac:spMkLst>
            <pc:docMk/>
            <pc:sldMk cId="1006050826" sldId="272"/>
            <ac:spMk id="6" creationId="{705624EF-9985-0527-2E1E-9B443DAEBEAF}"/>
          </ac:spMkLst>
        </pc:spChg>
        <pc:spChg chg="add mod">
          <ac:chgData name="OMAR ABDO" userId="8271ea9fbb305512" providerId="LiveId" clId="{6C56A490-2101-44FE-98DE-4255E5847068}" dt="2024-07-21T13:21:10.205" v="1744"/>
          <ac:spMkLst>
            <pc:docMk/>
            <pc:sldMk cId="1006050826" sldId="272"/>
            <ac:spMk id="7" creationId="{524250BD-AED6-BF10-5B71-40735CAD2F42}"/>
          </ac:spMkLst>
        </pc:spChg>
        <pc:spChg chg="mod">
          <ac:chgData name="OMAR ABDO" userId="8271ea9fbb305512" providerId="LiveId" clId="{6C56A490-2101-44FE-98DE-4255E5847068}" dt="2024-07-21T12:29:13.743" v="1426" actId="404"/>
          <ac:spMkLst>
            <pc:docMk/>
            <pc:sldMk cId="1006050826" sldId="272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23.462" v="2235"/>
          <ac:spMkLst>
            <pc:docMk/>
            <pc:sldMk cId="1006050826" sldId="272"/>
            <ac:spMk id="25" creationId="{CAC5E051-E128-04DC-A030-C3C0B61C8097}"/>
          </ac:spMkLst>
        </pc:spChg>
        <pc:picChg chg="add mod">
          <ac:chgData name="OMAR ABDO" userId="8271ea9fbb305512" providerId="LiveId" clId="{6C56A490-2101-44FE-98DE-4255E5847068}" dt="2024-07-21T13:21:10.205" v="1744"/>
          <ac:picMkLst>
            <pc:docMk/>
            <pc:sldMk cId="1006050826" sldId="272"/>
            <ac:picMk id="9" creationId="{4E9CB319-B0EC-E38F-BD01-CE0970512A6E}"/>
          </ac:picMkLst>
        </pc:picChg>
        <pc:picChg chg="add mod">
          <ac:chgData name="OMAR ABDO" userId="8271ea9fbb305512" providerId="LiveId" clId="{6C56A490-2101-44FE-98DE-4255E5847068}" dt="2024-07-21T13:21:10.205" v="1744"/>
          <ac:picMkLst>
            <pc:docMk/>
            <pc:sldMk cId="1006050826" sldId="272"/>
            <ac:picMk id="19" creationId="{555A783D-4EBD-BCC3-2B68-901D752AE77E}"/>
          </ac:picMkLst>
        </pc:picChg>
        <pc:picChg chg="add mod">
          <ac:chgData name="OMAR ABDO" userId="8271ea9fbb305512" providerId="LiveId" clId="{6C56A490-2101-44FE-98DE-4255E5847068}" dt="2024-07-23T11:47:23.462" v="2235"/>
          <ac:picMkLst>
            <pc:docMk/>
            <pc:sldMk cId="1006050826" sldId="272"/>
            <ac:picMk id="20" creationId="{93FCA890-621A-3FDF-773A-FB00262F23C2}"/>
          </ac:picMkLst>
        </pc:picChg>
        <pc:picChg chg="add mod">
          <ac:chgData name="OMAR ABDO" userId="8271ea9fbb305512" providerId="LiveId" clId="{6C56A490-2101-44FE-98DE-4255E5847068}" dt="2024-07-23T11:47:23.462" v="2235"/>
          <ac:picMkLst>
            <pc:docMk/>
            <pc:sldMk cId="1006050826" sldId="272"/>
            <ac:picMk id="24" creationId="{A4A4EE59-C3F2-FC6A-A1BE-3AE4419CC98F}"/>
          </ac:picMkLst>
        </pc:picChg>
      </pc:sldChg>
      <pc:sldChg chg="add del">
        <pc:chgData name="OMAR ABDO" userId="8271ea9fbb305512" providerId="LiveId" clId="{6C56A490-2101-44FE-98DE-4255E5847068}" dt="2024-07-20T13:55:41.841" v="1225" actId="2890"/>
        <pc:sldMkLst>
          <pc:docMk/>
          <pc:sldMk cId="1538330764" sldId="272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1774420444" sldId="272"/>
        </pc:sldMkLst>
        <pc:picChg chg="add mod">
          <ac:chgData name="OMAR ABDO" userId="8271ea9fbb305512" providerId="LiveId" clId="{6C56A490-2101-44FE-98DE-4255E5847068}" dt="2024-07-15T16:09:54.436" v="68"/>
          <ac:picMkLst>
            <pc:docMk/>
            <pc:sldMk cId="1774420444" sldId="272"/>
            <ac:picMk id="4" creationId="{6A2D00E6-3F2C-72BE-44EF-DFBCDACC1166}"/>
          </ac:picMkLst>
        </pc:picChg>
        <pc:picChg chg="add mod">
          <ac:chgData name="OMAR ABDO" userId="8271ea9fbb305512" providerId="LiveId" clId="{6C56A490-2101-44FE-98DE-4255E5847068}" dt="2024-07-15T16:09:54.436" v="68"/>
          <ac:picMkLst>
            <pc:docMk/>
            <pc:sldMk cId="1774420444" sldId="272"/>
            <ac:picMk id="5" creationId="{E58152F8-C771-5762-A0E7-1592BCA93992}"/>
          </ac:picMkLst>
        </pc:picChg>
      </pc:sldChg>
      <pc:sldChg chg="add del">
        <pc:chgData name="OMAR ABDO" userId="8271ea9fbb305512" providerId="LiveId" clId="{6C56A490-2101-44FE-98DE-4255E5847068}" dt="2024-07-21T12:27:29.443" v="1393" actId="2890"/>
        <pc:sldMkLst>
          <pc:docMk/>
          <pc:sldMk cId="2239644169" sldId="272"/>
        </pc:sldMkLst>
      </pc:sldChg>
      <pc:sldChg chg="add del">
        <pc:chgData name="OMAR ABDO" userId="8271ea9fbb305512" providerId="LiveId" clId="{6C56A490-2101-44FE-98DE-4255E5847068}" dt="2024-07-20T14:04:28.710" v="1319" actId="2890"/>
        <pc:sldMkLst>
          <pc:docMk/>
          <pc:sldMk cId="3909147972" sldId="272"/>
        </pc:sldMkLst>
      </pc:sldChg>
      <pc:sldChg chg="addSp delSp add del mod">
        <pc:chgData name="OMAR ABDO" userId="8271ea9fbb305512" providerId="LiveId" clId="{6C56A490-2101-44FE-98DE-4255E5847068}" dt="2024-07-20T14:04:28.246" v="1318" actId="2890"/>
        <pc:sldMkLst>
          <pc:docMk/>
          <pc:sldMk cId="374478892" sldId="273"/>
        </pc:sldMkLst>
        <pc:spChg chg="add del">
          <ac:chgData name="OMAR ABDO" userId="8271ea9fbb305512" providerId="LiveId" clId="{6C56A490-2101-44FE-98DE-4255E5847068}" dt="2024-07-20T14:04:25.230" v="1304" actId="22"/>
          <ac:spMkLst>
            <pc:docMk/>
            <pc:sldMk cId="374478892" sldId="273"/>
            <ac:spMk id="7" creationId="{E9DEEC3C-1BC0-1E89-08C5-EFD8F3720B17}"/>
          </ac:spMkLst>
        </pc:spChg>
      </pc:sldChg>
      <pc:sldChg chg="add del">
        <pc:chgData name="OMAR ABDO" userId="8271ea9fbb305512" providerId="LiveId" clId="{6C56A490-2101-44FE-98DE-4255E5847068}" dt="2024-07-20T13:55:41.658" v="1224" actId="2890"/>
        <pc:sldMkLst>
          <pc:docMk/>
          <pc:sldMk cId="1704144191" sldId="273"/>
        </pc:sldMkLst>
      </pc:sldChg>
      <pc:sldChg chg="add del">
        <pc:chgData name="OMAR ABDO" userId="8271ea9fbb305512" providerId="LiveId" clId="{6C56A490-2101-44FE-98DE-4255E5847068}" dt="2024-07-21T12:27:29.193" v="1392" actId="2890"/>
        <pc:sldMkLst>
          <pc:docMk/>
          <pc:sldMk cId="2375915593" sldId="273"/>
        </pc:sldMkLst>
      </pc:sldChg>
      <pc:sldChg chg="addSp delSp modSp add mod">
        <pc:chgData name="OMAR ABDO" userId="8271ea9fbb305512" providerId="LiveId" clId="{6C56A490-2101-44FE-98DE-4255E5847068}" dt="2024-07-23T11:47:26.844" v="2237"/>
        <pc:sldMkLst>
          <pc:docMk/>
          <pc:sldMk cId="2414317060" sldId="273"/>
        </pc:sldMkLst>
        <pc:spChg chg="add mod">
          <ac:chgData name="OMAR ABDO" userId="8271ea9fbb305512" providerId="LiveId" clId="{6C56A490-2101-44FE-98DE-4255E5847068}" dt="2024-07-23T11:47:25.301" v="2236"/>
          <ac:spMkLst>
            <pc:docMk/>
            <pc:sldMk cId="2414317060" sldId="273"/>
            <ac:spMk id="2" creationId="{43679B6E-6174-0A00-3DB3-6180F397FC37}"/>
          </ac:spMkLst>
        </pc:spChg>
        <pc:spChg chg="del">
          <ac:chgData name="OMAR ABDO" userId="8271ea9fbb305512" providerId="LiveId" clId="{6C56A490-2101-44FE-98DE-4255E5847068}" dt="2024-07-21T13:21:15.638" v="1745" actId="478"/>
          <ac:spMkLst>
            <pc:docMk/>
            <pc:sldMk cId="2414317060" sldId="273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25.301" v="2236"/>
          <ac:spMkLst>
            <pc:docMk/>
            <pc:sldMk cId="2414317060" sldId="273"/>
            <ac:spMk id="4" creationId="{95567113-40A6-39BC-C54A-6429B41C50CB}"/>
          </ac:spMkLst>
        </pc:spChg>
        <pc:spChg chg="del">
          <ac:chgData name="OMAR ABDO" userId="8271ea9fbb305512" providerId="LiveId" clId="{6C56A490-2101-44FE-98DE-4255E5847068}" dt="2024-07-21T13:21:15.638" v="1745" actId="478"/>
          <ac:spMkLst>
            <pc:docMk/>
            <pc:sldMk cId="2414317060" sldId="273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1:15.910" v="1746"/>
          <ac:spMkLst>
            <pc:docMk/>
            <pc:sldMk cId="2414317060" sldId="273"/>
            <ac:spMk id="5" creationId="{583005BE-B7CA-0158-CD08-563678AB97A4}"/>
          </ac:spMkLst>
        </pc:spChg>
        <pc:spChg chg="add mod">
          <ac:chgData name="OMAR ABDO" userId="8271ea9fbb305512" providerId="LiveId" clId="{6C56A490-2101-44FE-98DE-4255E5847068}" dt="2024-07-21T13:21:15.910" v="1746"/>
          <ac:spMkLst>
            <pc:docMk/>
            <pc:sldMk cId="2414317060" sldId="273"/>
            <ac:spMk id="6" creationId="{4FA5F10C-7087-6FAA-FED7-2D78C956E266}"/>
          </ac:spMkLst>
        </pc:spChg>
        <pc:spChg chg="add mod">
          <ac:chgData name="OMAR ABDO" userId="8271ea9fbb305512" providerId="LiveId" clId="{6C56A490-2101-44FE-98DE-4255E5847068}" dt="2024-07-21T13:21:15.910" v="1746"/>
          <ac:spMkLst>
            <pc:docMk/>
            <pc:sldMk cId="2414317060" sldId="273"/>
            <ac:spMk id="7" creationId="{AFE8BAC1-5A4C-310B-D696-2DF9EA3A9B15}"/>
          </ac:spMkLst>
        </pc:spChg>
        <pc:spChg chg="mod">
          <ac:chgData name="OMAR ABDO" userId="8271ea9fbb305512" providerId="LiveId" clId="{6C56A490-2101-44FE-98DE-4255E5847068}" dt="2024-07-21T12:29:32.972" v="1431" actId="403"/>
          <ac:spMkLst>
            <pc:docMk/>
            <pc:sldMk cId="2414317060" sldId="273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25.301" v="2236"/>
          <ac:spMkLst>
            <pc:docMk/>
            <pc:sldMk cId="2414317060" sldId="273"/>
            <ac:spMk id="25" creationId="{C0F1268B-432D-3BBB-1EA8-AA70AC59229C}"/>
          </ac:spMkLst>
        </pc:spChg>
        <pc:spChg chg="add mod">
          <ac:chgData name="OMAR ABDO" userId="8271ea9fbb305512" providerId="LiveId" clId="{6C56A490-2101-44FE-98DE-4255E5847068}" dt="2024-07-23T11:47:26.844" v="2237"/>
          <ac:spMkLst>
            <pc:docMk/>
            <pc:sldMk cId="2414317060" sldId="273"/>
            <ac:spMk id="26" creationId="{4FB5AF5A-46CE-777C-A44E-887C0019367A}"/>
          </ac:spMkLst>
        </pc:spChg>
        <pc:spChg chg="add mod">
          <ac:chgData name="OMAR ABDO" userId="8271ea9fbb305512" providerId="LiveId" clId="{6C56A490-2101-44FE-98DE-4255E5847068}" dt="2024-07-23T11:47:26.844" v="2237"/>
          <ac:spMkLst>
            <pc:docMk/>
            <pc:sldMk cId="2414317060" sldId="273"/>
            <ac:spMk id="31" creationId="{6383DBEF-45CE-F4A9-7F3B-E4203EA4B46E}"/>
          </ac:spMkLst>
        </pc:spChg>
        <pc:spChg chg="add mod">
          <ac:chgData name="OMAR ABDO" userId="8271ea9fbb305512" providerId="LiveId" clId="{6C56A490-2101-44FE-98DE-4255E5847068}" dt="2024-07-23T11:47:26.844" v="2237"/>
          <ac:spMkLst>
            <pc:docMk/>
            <pc:sldMk cId="2414317060" sldId="273"/>
            <ac:spMk id="48" creationId="{80C61404-AB24-A3A2-38BB-1A026DAA80AD}"/>
          </ac:spMkLst>
        </pc:spChg>
        <pc:picChg chg="add mod">
          <ac:chgData name="OMAR ABDO" userId="8271ea9fbb305512" providerId="LiveId" clId="{6C56A490-2101-44FE-98DE-4255E5847068}" dt="2024-07-21T13:21:15.910" v="1746"/>
          <ac:picMkLst>
            <pc:docMk/>
            <pc:sldMk cId="2414317060" sldId="273"/>
            <ac:picMk id="9" creationId="{E156AD58-8DF4-3BFA-90AE-AF630F1B77E6}"/>
          </ac:picMkLst>
        </pc:picChg>
        <pc:picChg chg="add mod">
          <ac:chgData name="OMAR ABDO" userId="8271ea9fbb305512" providerId="LiveId" clId="{6C56A490-2101-44FE-98DE-4255E5847068}" dt="2024-07-21T13:21:15.910" v="1746"/>
          <ac:picMkLst>
            <pc:docMk/>
            <pc:sldMk cId="2414317060" sldId="273"/>
            <ac:picMk id="19" creationId="{67522753-BC93-7DA6-043F-033F6DA19F0F}"/>
          </ac:picMkLst>
        </pc:picChg>
        <pc:picChg chg="add mod">
          <ac:chgData name="OMAR ABDO" userId="8271ea9fbb305512" providerId="LiveId" clId="{6C56A490-2101-44FE-98DE-4255E5847068}" dt="2024-07-23T11:47:25.301" v="2236"/>
          <ac:picMkLst>
            <pc:docMk/>
            <pc:sldMk cId="2414317060" sldId="273"/>
            <ac:picMk id="20" creationId="{B017F7D2-23C3-4D7B-1A91-BA34C5AA9635}"/>
          </ac:picMkLst>
        </pc:picChg>
        <pc:picChg chg="add mod">
          <ac:chgData name="OMAR ABDO" userId="8271ea9fbb305512" providerId="LiveId" clId="{6C56A490-2101-44FE-98DE-4255E5847068}" dt="2024-07-23T11:47:25.301" v="2236"/>
          <ac:picMkLst>
            <pc:docMk/>
            <pc:sldMk cId="2414317060" sldId="273"/>
            <ac:picMk id="24" creationId="{C149459C-B1A4-81B9-6E2F-BC78844DAE33}"/>
          </ac:picMkLst>
        </pc:picChg>
        <pc:picChg chg="add mod">
          <ac:chgData name="OMAR ABDO" userId="8271ea9fbb305512" providerId="LiveId" clId="{6C56A490-2101-44FE-98DE-4255E5847068}" dt="2024-07-23T11:47:26.844" v="2237"/>
          <ac:picMkLst>
            <pc:docMk/>
            <pc:sldMk cId="2414317060" sldId="273"/>
            <ac:picMk id="36" creationId="{2EEDAA58-E97B-6AD9-AEF1-1AE6B5C5AE81}"/>
          </ac:picMkLst>
        </pc:picChg>
        <pc:picChg chg="add mod">
          <ac:chgData name="OMAR ABDO" userId="8271ea9fbb305512" providerId="LiveId" clId="{6C56A490-2101-44FE-98DE-4255E5847068}" dt="2024-07-23T11:47:26.844" v="2237"/>
          <ac:picMkLst>
            <pc:docMk/>
            <pc:sldMk cId="2414317060" sldId="273"/>
            <ac:picMk id="42" creationId="{086EDA16-AF12-70B8-66F6-C09E3F03D37B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3383961319" sldId="273"/>
        </pc:sldMkLst>
        <pc:picChg chg="add mod">
          <ac:chgData name="OMAR ABDO" userId="8271ea9fbb305512" providerId="LiveId" clId="{6C56A490-2101-44FE-98DE-4255E5847068}" dt="2024-07-15T16:09:55.180" v="69"/>
          <ac:picMkLst>
            <pc:docMk/>
            <pc:sldMk cId="3383961319" sldId="273"/>
            <ac:picMk id="4" creationId="{FE8AB992-9940-8A87-7D09-6867E887385B}"/>
          </ac:picMkLst>
        </pc:picChg>
        <pc:picChg chg="add mod">
          <ac:chgData name="OMAR ABDO" userId="8271ea9fbb305512" providerId="LiveId" clId="{6C56A490-2101-44FE-98DE-4255E5847068}" dt="2024-07-15T16:09:55.180" v="69"/>
          <ac:picMkLst>
            <pc:docMk/>
            <pc:sldMk cId="3383961319" sldId="273"/>
            <ac:picMk id="6" creationId="{C24CD972-AE2D-BB86-E1DD-81395D0DE07C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27726760" sldId="274"/>
        </pc:sldMkLst>
        <pc:picChg chg="add mod">
          <ac:chgData name="OMAR ABDO" userId="8271ea9fbb305512" providerId="LiveId" clId="{6C56A490-2101-44FE-98DE-4255E5847068}" dt="2024-07-15T16:09:59" v="71"/>
          <ac:picMkLst>
            <pc:docMk/>
            <pc:sldMk cId="27726760" sldId="274"/>
            <ac:picMk id="4" creationId="{74404F28-CAF4-F475-DF67-6978F1A6E9D9}"/>
          </ac:picMkLst>
        </pc:picChg>
        <pc:picChg chg="add mod">
          <ac:chgData name="OMAR ABDO" userId="8271ea9fbb305512" providerId="LiveId" clId="{6C56A490-2101-44FE-98DE-4255E5847068}" dt="2024-07-15T16:09:59" v="71"/>
          <ac:picMkLst>
            <pc:docMk/>
            <pc:sldMk cId="27726760" sldId="274"/>
            <ac:picMk id="6" creationId="{340C3A42-14E0-A089-29BA-99154F7E2C53}"/>
          </ac:picMkLst>
        </pc:picChg>
      </pc:sldChg>
      <pc:sldChg chg="add del">
        <pc:chgData name="OMAR ABDO" userId="8271ea9fbb305512" providerId="LiveId" clId="{6C56A490-2101-44FE-98DE-4255E5847068}" dt="2024-07-20T13:55:41.422" v="1223" actId="2890"/>
        <pc:sldMkLst>
          <pc:docMk/>
          <pc:sldMk cId="329284030" sldId="274"/>
        </pc:sldMkLst>
      </pc:sldChg>
      <pc:sldChg chg="add del">
        <pc:chgData name="OMAR ABDO" userId="8271ea9fbb305512" providerId="LiveId" clId="{6C56A490-2101-44FE-98DE-4255E5847068}" dt="2024-07-21T12:27:27.389" v="1391" actId="2890"/>
        <pc:sldMkLst>
          <pc:docMk/>
          <pc:sldMk cId="919049968" sldId="274"/>
        </pc:sldMkLst>
      </pc:sldChg>
      <pc:sldChg chg="addSp delSp modSp add mod">
        <pc:chgData name="OMAR ABDO" userId="8271ea9fbb305512" providerId="LiveId" clId="{6C56A490-2101-44FE-98DE-4255E5847068}" dt="2024-07-23T11:47:32.563" v="2238"/>
        <pc:sldMkLst>
          <pc:docMk/>
          <pc:sldMk cId="2805903309" sldId="274"/>
        </pc:sldMkLst>
        <pc:spChg chg="del">
          <ac:chgData name="OMAR ABDO" userId="8271ea9fbb305512" providerId="LiveId" clId="{6C56A490-2101-44FE-98DE-4255E5847068}" dt="2024-07-21T13:21:24.320" v="1747" actId="478"/>
          <ac:spMkLst>
            <pc:docMk/>
            <pc:sldMk cId="2805903309" sldId="274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32.563" v="2238"/>
          <ac:spMkLst>
            <pc:docMk/>
            <pc:sldMk cId="2805903309" sldId="274"/>
            <ac:spMk id="2" creationId="{948D6533-CC4B-92E3-1307-6AD3ED6FAD32}"/>
          </ac:spMkLst>
        </pc:spChg>
        <pc:spChg chg="add mod">
          <ac:chgData name="OMAR ABDO" userId="8271ea9fbb305512" providerId="LiveId" clId="{6C56A490-2101-44FE-98DE-4255E5847068}" dt="2024-07-23T11:47:32.563" v="2238"/>
          <ac:spMkLst>
            <pc:docMk/>
            <pc:sldMk cId="2805903309" sldId="274"/>
            <ac:spMk id="4" creationId="{310AB41A-1A55-793D-E166-7205C7715658}"/>
          </ac:spMkLst>
        </pc:spChg>
        <pc:spChg chg="del">
          <ac:chgData name="OMAR ABDO" userId="8271ea9fbb305512" providerId="LiveId" clId="{6C56A490-2101-44FE-98DE-4255E5847068}" dt="2024-07-21T13:21:24.320" v="1747" actId="478"/>
          <ac:spMkLst>
            <pc:docMk/>
            <pc:sldMk cId="2805903309" sldId="274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1:24.642" v="1748"/>
          <ac:spMkLst>
            <pc:docMk/>
            <pc:sldMk cId="2805903309" sldId="274"/>
            <ac:spMk id="5" creationId="{7DCBBEFA-9411-392A-7BDA-A3A80339E037}"/>
          </ac:spMkLst>
        </pc:spChg>
        <pc:spChg chg="add mod">
          <ac:chgData name="OMAR ABDO" userId="8271ea9fbb305512" providerId="LiveId" clId="{6C56A490-2101-44FE-98DE-4255E5847068}" dt="2024-07-21T13:21:24.642" v="1748"/>
          <ac:spMkLst>
            <pc:docMk/>
            <pc:sldMk cId="2805903309" sldId="274"/>
            <ac:spMk id="6" creationId="{133BEF0F-01CE-2FFE-BBF5-FDCF73952916}"/>
          </ac:spMkLst>
        </pc:spChg>
        <pc:spChg chg="add mod">
          <ac:chgData name="OMAR ABDO" userId="8271ea9fbb305512" providerId="LiveId" clId="{6C56A490-2101-44FE-98DE-4255E5847068}" dt="2024-07-21T13:21:24.642" v="1748"/>
          <ac:spMkLst>
            <pc:docMk/>
            <pc:sldMk cId="2805903309" sldId="274"/>
            <ac:spMk id="7" creationId="{6978C727-8E9D-FA7D-097E-15337BFD5F3B}"/>
          </ac:spMkLst>
        </pc:spChg>
        <pc:spChg chg="mod">
          <ac:chgData name="OMAR ABDO" userId="8271ea9fbb305512" providerId="LiveId" clId="{6C56A490-2101-44FE-98DE-4255E5847068}" dt="2024-07-21T13:21:35.307" v="1750" actId="14100"/>
          <ac:spMkLst>
            <pc:docMk/>
            <pc:sldMk cId="2805903309" sldId="274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32.563" v="2238"/>
          <ac:spMkLst>
            <pc:docMk/>
            <pc:sldMk cId="2805903309" sldId="274"/>
            <ac:spMk id="25" creationId="{F3D8F868-353F-E709-1EB4-6E3E1D07B9BA}"/>
          </ac:spMkLst>
        </pc:spChg>
        <pc:picChg chg="add mod">
          <ac:chgData name="OMAR ABDO" userId="8271ea9fbb305512" providerId="LiveId" clId="{6C56A490-2101-44FE-98DE-4255E5847068}" dt="2024-07-21T13:21:24.642" v="1748"/>
          <ac:picMkLst>
            <pc:docMk/>
            <pc:sldMk cId="2805903309" sldId="274"/>
            <ac:picMk id="9" creationId="{45DB7F0B-1EBC-9B7B-6448-9DC3C1041AF5}"/>
          </ac:picMkLst>
        </pc:picChg>
        <pc:picChg chg="add mod">
          <ac:chgData name="OMAR ABDO" userId="8271ea9fbb305512" providerId="LiveId" clId="{6C56A490-2101-44FE-98DE-4255E5847068}" dt="2024-07-21T13:21:24.642" v="1748"/>
          <ac:picMkLst>
            <pc:docMk/>
            <pc:sldMk cId="2805903309" sldId="274"/>
            <ac:picMk id="19" creationId="{53A6C787-079B-F184-E885-50ABAA3590AC}"/>
          </ac:picMkLst>
        </pc:picChg>
        <pc:picChg chg="add mod">
          <ac:chgData name="OMAR ABDO" userId="8271ea9fbb305512" providerId="LiveId" clId="{6C56A490-2101-44FE-98DE-4255E5847068}" dt="2024-07-23T11:47:32.563" v="2238"/>
          <ac:picMkLst>
            <pc:docMk/>
            <pc:sldMk cId="2805903309" sldId="274"/>
            <ac:picMk id="20" creationId="{0E6E73F2-6FAE-37D2-EA4E-FE9610028A11}"/>
          </ac:picMkLst>
        </pc:picChg>
        <pc:picChg chg="add mod">
          <ac:chgData name="OMAR ABDO" userId="8271ea9fbb305512" providerId="LiveId" clId="{6C56A490-2101-44FE-98DE-4255E5847068}" dt="2024-07-23T11:47:32.563" v="2238"/>
          <ac:picMkLst>
            <pc:docMk/>
            <pc:sldMk cId="2805903309" sldId="274"/>
            <ac:picMk id="24" creationId="{9F90A5F1-32B9-F49B-D380-30ED396C1D38}"/>
          </ac:picMkLst>
        </pc:picChg>
      </pc:sldChg>
      <pc:sldChg chg="add del">
        <pc:chgData name="OMAR ABDO" userId="8271ea9fbb305512" providerId="LiveId" clId="{6C56A490-2101-44FE-98DE-4255E5847068}" dt="2024-07-20T14:04:27.785" v="1317" actId="2890"/>
        <pc:sldMkLst>
          <pc:docMk/>
          <pc:sldMk cId="2825772647" sldId="274"/>
        </pc:sldMkLst>
      </pc:sldChg>
      <pc:sldChg chg="addSp delSp modSp add mod">
        <pc:chgData name="OMAR ABDO" userId="8271ea9fbb305512" providerId="LiveId" clId="{6C56A490-2101-44FE-98DE-4255E5847068}" dt="2024-07-23T11:47:33.775" v="2239"/>
        <pc:sldMkLst>
          <pc:docMk/>
          <pc:sldMk cId="236710265" sldId="275"/>
        </pc:sldMkLst>
        <pc:spChg chg="add mod">
          <ac:chgData name="OMAR ABDO" userId="8271ea9fbb305512" providerId="LiveId" clId="{6C56A490-2101-44FE-98DE-4255E5847068}" dt="2024-07-23T11:47:33.775" v="2239"/>
          <ac:spMkLst>
            <pc:docMk/>
            <pc:sldMk cId="236710265" sldId="275"/>
            <ac:spMk id="2" creationId="{0CE97CCE-5F51-36F1-E93B-C7AC067AE2CE}"/>
          </ac:spMkLst>
        </pc:spChg>
        <pc:spChg chg="del">
          <ac:chgData name="OMAR ABDO" userId="8271ea9fbb305512" providerId="LiveId" clId="{6C56A490-2101-44FE-98DE-4255E5847068}" dt="2024-07-21T13:21:40.502" v="1751" actId="478"/>
          <ac:spMkLst>
            <pc:docMk/>
            <pc:sldMk cId="236710265" sldId="275"/>
            <ac:spMk id="2" creationId="{797201B5-1CA6-3896-B309-75B2D4C9C4AB}"/>
          </ac:spMkLst>
        </pc:spChg>
        <pc:spChg chg="del">
          <ac:chgData name="OMAR ABDO" userId="8271ea9fbb305512" providerId="LiveId" clId="{6C56A490-2101-44FE-98DE-4255E5847068}" dt="2024-07-21T13:21:40.502" v="1751" actId="478"/>
          <ac:spMkLst>
            <pc:docMk/>
            <pc:sldMk cId="236710265" sldId="275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47:33.775" v="2239"/>
          <ac:spMkLst>
            <pc:docMk/>
            <pc:sldMk cId="236710265" sldId="275"/>
            <ac:spMk id="4" creationId="{EC344D42-70E0-8F72-A10A-010807704FBD}"/>
          </ac:spMkLst>
        </pc:spChg>
        <pc:spChg chg="add mod">
          <ac:chgData name="OMAR ABDO" userId="8271ea9fbb305512" providerId="LiveId" clId="{6C56A490-2101-44FE-98DE-4255E5847068}" dt="2024-07-21T13:21:40.793" v="1752"/>
          <ac:spMkLst>
            <pc:docMk/>
            <pc:sldMk cId="236710265" sldId="275"/>
            <ac:spMk id="5" creationId="{E3DEF38D-519A-FC51-A2D5-783B216DA95C}"/>
          </ac:spMkLst>
        </pc:spChg>
        <pc:spChg chg="add mod">
          <ac:chgData name="OMAR ABDO" userId="8271ea9fbb305512" providerId="LiveId" clId="{6C56A490-2101-44FE-98DE-4255E5847068}" dt="2024-07-21T13:21:40.793" v="1752"/>
          <ac:spMkLst>
            <pc:docMk/>
            <pc:sldMk cId="236710265" sldId="275"/>
            <ac:spMk id="6" creationId="{6B6E66F0-6443-3E2E-BB8A-9BA10091E1C9}"/>
          </ac:spMkLst>
        </pc:spChg>
        <pc:spChg chg="add mod">
          <ac:chgData name="OMAR ABDO" userId="8271ea9fbb305512" providerId="LiveId" clId="{6C56A490-2101-44FE-98DE-4255E5847068}" dt="2024-07-21T13:21:40.793" v="1752"/>
          <ac:spMkLst>
            <pc:docMk/>
            <pc:sldMk cId="236710265" sldId="275"/>
            <ac:spMk id="7" creationId="{9F8C6BF1-C762-B4EB-8D35-BAEB35BCA68D}"/>
          </ac:spMkLst>
        </pc:spChg>
        <pc:spChg chg="mod">
          <ac:chgData name="OMAR ABDO" userId="8271ea9fbb305512" providerId="LiveId" clId="{6C56A490-2101-44FE-98DE-4255E5847068}" dt="2024-07-21T13:21:45.001" v="1753" actId="14100"/>
          <ac:spMkLst>
            <pc:docMk/>
            <pc:sldMk cId="236710265" sldId="275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33.775" v="2239"/>
          <ac:spMkLst>
            <pc:docMk/>
            <pc:sldMk cId="236710265" sldId="275"/>
            <ac:spMk id="25" creationId="{A275D8B4-D0B4-3783-9045-E3D10C21DC7F}"/>
          </ac:spMkLst>
        </pc:spChg>
        <pc:picChg chg="add mod">
          <ac:chgData name="OMAR ABDO" userId="8271ea9fbb305512" providerId="LiveId" clId="{6C56A490-2101-44FE-98DE-4255E5847068}" dt="2024-07-21T13:21:40.793" v="1752"/>
          <ac:picMkLst>
            <pc:docMk/>
            <pc:sldMk cId="236710265" sldId="275"/>
            <ac:picMk id="9" creationId="{421E30DA-DC6B-1787-F6AF-188CB43967F6}"/>
          </ac:picMkLst>
        </pc:picChg>
        <pc:picChg chg="add mod">
          <ac:chgData name="OMAR ABDO" userId="8271ea9fbb305512" providerId="LiveId" clId="{6C56A490-2101-44FE-98DE-4255E5847068}" dt="2024-07-21T13:21:40.793" v="1752"/>
          <ac:picMkLst>
            <pc:docMk/>
            <pc:sldMk cId="236710265" sldId="275"/>
            <ac:picMk id="19" creationId="{CF745275-BE45-5308-9030-8FA2CBF775BA}"/>
          </ac:picMkLst>
        </pc:picChg>
        <pc:picChg chg="add mod">
          <ac:chgData name="OMAR ABDO" userId="8271ea9fbb305512" providerId="LiveId" clId="{6C56A490-2101-44FE-98DE-4255E5847068}" dt="2024-07-23T11:47:33.775" v="2239"/>
          <ac:picMkLst>
            <pc:docMk/>
            <pc:sldMk cId="236710265" sldId="275"/>
            <ac:picMk id="20" creationId="{C490E890-91AA-8930-BD0D-5EEC0543D087}"/>
          </ac:picMkLst>
        </pc:picChg>
        <pc:picChg chg="add mod">
          <ac:chgData name="OMAR ABDO" userId="8271ea9fbb305512" providerId="LiveId" clId="{6C56A490-2101-44FE-98DE-4255E5847068}" dt="2024-07-23T11:47:33.775" v="2239"/>
          <ac:picMkLst>
            <pc:docMk/>
            <pc:sldMk cId="236710265" sldId="275"/>
            <ac:picMk id="24" creationId="{32498F6B-EDF5-9E37-8DF8-9D4973729E00}"/>
          </ac:picMkLst>
        </pc:picChg>
      </pc:sldChg>
      <pc:sldChg chg="add del">
        <pc:chgData name="OMAR ABDO" userId="8271ea9fbb305512" providerId="LiveId" clId="{6C56A490-2101-44FE-98DE-4255E5847068}" dt="2024-07-20T14:04:27.528" v="1316" actId="2890"/>
        <pc:sldMkLst>
          <pc:docMk/>
          <pc:sldMk cId="1103892447" sldId="275"/>
        </pc:sldMkLst>
      </pc:sldChg>
      <pc:sldChg chg="add del">
        <pc:chgData name="OMAR ABDO" userId="8271ea9fbb305512" providerId="LiveId" clId="{6C56A490-2101-44FE-98DE-4255E5847068}" dt="2024-07-20T13:55:41.162" v="1222" actId="2890"/>
        <pc:sldMkLst>
          <pc:docMk/>
          <pc:sldMk cId="2568485705" sldId="275"/>
        </pc:sldMkLst>
      </pc:sldChg>
      <pc:sldChg chg="addSp modSp add del mod modTransition">
        <pc:chgData name="OMAR ABDO" userId="8271ea9fbb305512" providerId="LiveId" clId="{6C56A490-2101-44FE-98DE-4255E5847068}" dt="2024-07-16T10:13:44.477" v="78" actId="47"/>
        <pc:sldMkLst>
          <pc:docMk/>
          <pc:sldMk cId="3405846512" sldId="275"/>
        </pc:sldMkLst>
        <pc:spChg chg="mod">
          <ac:chgData name="OMAR ABDO" userId="8271ea9fbb305512" providerId="LiveId" clId="{6C56A490-2101-44FE-98DE-4255E5847068}" dt="2024-07-15T16:09:06.245" v="52" actId="27636"/>
          <ac:spMkLst>
            <pc:docMk/>
            <pc:sldMk cId="3405846512" sldId="275"/>
            <ac:spMk id="3" creationId="{7D0ECC10-0BE5-E4FC-42DF-127FA54FA150}"/>
          </ac:spMkLst>
        </pc:spChg>
        <pc:picChg chg="add mod">
          <ac:chgData name="OMAR ABDO" userId="8271ea9fbb305512" providerId="LiveId" clId="{6C56A490-2101-44FE-98DE-4255E5847068}" dt="2024-07-15T16:10:03.982" v="73"/>
          <ac:picMkLst>
            <pc:docMk/>
            <pc:sldMk cId="3405846512" sldId="275"/>
            <ac:picMk id="4" creationId="{CA5CEB89-4547-4060-B4EE-0FA5E274DBD3}"/>
          </ac:picMkLst>
        </pc:picChg>
        <pc:picChg chg="add mod">
          <ac:chgData name="OMAR ABDO" userId="8271ea9fbb305512" providerId="LiveId" clId="{6C56A490-2101-44FE-98DE-4255E5847068}" dt="2024-07-15T16:10:03.982" v="73"/>
          <ac:picMkLst>
            <pc:docMk/>
            <pc:sldMk cId="3405846512" sldId="275"/>
            <ac:picMk id="5" creationId="{156FD65D-5759-52C2-70C9-633E667F390B}"/>
          </ac:picMkLst>
        </pc:picChg>
      </pc:sldChg>
      <pc:sldChg chg="add del">
        <pc:chgData name="OMAR ABDO" userId="8271ea9fbb305512" providerId="LiveId" clId="{6C56A490-2101-44FE-98DE-4255E5847068}" dt="2024-07-21T12:27:26.624" v="1390" actId="2890"/>
        <pc:sldMkLst>
          <pc:docMk/>
          <pc:sldMk cId="3969085620" sldId="275"/>
        </pc:sldMkLst>
      </pc:sldChg>
      <pc:sldChg chg="add del">
        <pc:chgData name="OMAR ABDO" userId="8271ea9fbb305512" providerId="LiveId" clId="{6C56A490-2101-44FE-98DE-4255E5847068}" dt="2024-07-20T13:55:40.373" v="1221" actId="2890"/>
        <pc:sldMkLst>
          <pc:docMk/>
          <pc:sldMk cId="662810400" sldId="276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1199546977" sldId="276"/>
        </pc:sldMkLst>
        <pc:picChg chg="add mod">
          <ac:chgData name="OMAR ABDO" userId="8271ea9fbb305512" providerId="LiveId" clId="{6C56A490-2101-44FE-98DE-4255E5847068}" dt="2024-07-15T16:09:53.011" v="66"/>
          <ac:picMkLst>
            <pc:docMk/>
            <pc:sldMk cId="1199546977" sldId="276"/>
            <ac:picMk id="4" creationId="{8F9A9AD4-E376-AEB1-8BCD-77AE1D0DDF7D}"/>
          </ac:picMkLst>
        </pc:picChg>
        <pc:picChg chg="add mod">
          <ac:chgData name="OMAR ABDO" userId="8271ea9fbb305512" providerId="LiveId" clId="{6C56A490-2101-44FE-98DE-4255E5847068}" dt="2024-07-15T16:09:53.011" v="66"/>
          <ac:picMkLst>
            <pc:docMk/>
            <pc:sldMk cId="1199546977" sldId="276"/>
            <ac:picMk id="5" creationId="{8FED9460-EB4C-A0F4-559C-B16C5E2E310C}"/>
          </ac:picMkLst>
        </pc:picChg>
      </pc:sldChg>
      <pc:sldChg chg="addSp delSp modSp add mod">
        <pc:chgData name="OMAR ABDO" userId="8271ea9fbb305512" providerId="LiveId" clId="{6C56A490-2101-44FE-98DE-4255E5847068}" dt="2024-07-23T11:47:35.543" v="2240"/>
        <pc:sldMkLst>
          <pc:docMk/>
          <pc:sldMk cId="2217168992" sldId="276"/>
        </pc:sldMkLst>
        <pc:spChg chg="add mod">
          <ac:chgData name="OMAR ABDO" userId="8271ea9fbb305512" providerId="LiveId" clId="{6C56A490-2101-44FE-98DE-4255E5847068}" dt="2024-07-23T11:47:35.543" v="2240"/>
          <ac:spMkLst>
            <pc:docMk/>
            <pc:sldMk cId="2217168992" sldId="276"/>
            <ac:spMk id="2" creationId="{230E88AD-AB49-E3A8-1E78-6E3568FCF647}"/>
          </ac:spMkLst>
        </pc:spChg>
        <pc:spChg chg="del">
          <ac:chgData name="OMAR ABDO" userId="8271ea9fbb305512" providerId="LiveId" clId="{6C56A490-2101-44FE-98DE-4255E5847068}" dt="2024-07-21T13:21:55.391" v="1755" actId="478"/>
          <ac:spMkLst>
            <pc:docMk/>
            <pc:sldMk cId="2217168992" sldId="276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35.543" v="2240"/>
          <ac:spMkLst>
            <pc:docMk/>
            <pc:sldMk cId="2217168992" sldId="276"/>
            <ac:spMk id="4" creationId="{8C2C266F-3820-1E53-0D6C-F7E9DD92F688}"/>
          </ac:spMkLst>
        </pc:spChg>
        <pc:spChg chg="del">
          <ac:chgData name="OMAR ABDO" userId="8271ea9fbb305512" providerId="LiveId" clId="{6C56A490-2101-44FE-98DE-4255E5847068}" dt="2024-07-21T13:21:55.391" v="1755" actId="478"/>
          <ac:spMkLst>
            <pc:docMk/>
            <pc:sldMk cId="2217168992" sldId="276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1:55.662" v="1756"/>
          <ac:spMkLst>
            <pc:docMk/>
            <pc:sldMk cId="2217168992" sldId="276"/>
            <ac:spMk id="5" creationId="{868EF2CB-BEA3-3EFE-B357-751C017324F3}"/>
          </ac:spMkLst>
        </pc:spChg>
        <pc:spChg chg="add mod">
          <ac:chgData name="OMAR ABDO" userId="8271ea9fbb305512" providerId="LiveId" clId="{6C56A490-2101-44FE-98DE-4255E5847068}" dt="2024-07-21T13:21:55.662" v="1756"/>
          <ac:spMkLst>
            <pc:docMk/>
            <pc:sldMk cId="2217168992" sldId="276"/>
            <ac:spMk id="6" creationId="{20F1CF3D-7F78-988D-F944-98759F307B45}"/>
          </ac:spMkLst>
        </pc:spChg>
        <pc:spChg chg="add mod">
          <ac:chgData name="OMAR ABDO" userId="8271ea9fbb305512" providerId="LiveId" clId="{6C56A490-2101-44FE-98DE-4255E5847068}" dt="2024-07-21T13:21:55.662" v="1756"/>
          <ac:spMkLst>
            <pc:docMk/>
            <pc:sldMk cId="2217168992" sldId="276"/>
            <ac:spMk id="7" creationId="{D1A71595-2190-0A34-1C47-58ECE717CCB9}"/>
          </ac:spMkLst>
        </pc:spChg>
        <pc:spChg chg="mod">
          <ac:chgData name="OMAR ABDO" userId="8271ea9fbb305512" providerId="LiveId" clId="{6C56A490-2101-44FE-98DE-4255E5847068}" dt="2024-07-21T13:22:03.245" v="1759" actId="14100"/>
          <ac:spMkLst>
            <pc:docMk/>
            <pc:sldMk cId="2217168992" sldId="276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3T11:47:35.543" v="2240"/>
          <ac:spMkLst>
            <pc:docMk/>
            <pc:sldMk cId="2217168992" sldId="276"/>
            <ac:spMk id="25" creationId="{FB0FF8EC-AB98-597C-49A2-CEA0F8623997}"/>
          </ac:spMkLst>
        </pc:spChg>
        <pc:picChg chg="add mod">
          <ac:chgData name="OMAR ABDO" userId="8271ea9fbb305512" providerId="LiveId" clId="{6C56A490-2101-44FE-98DE-4255E5847068}" dt="2024-07-21T13:21:59.916" v="1758" actId="1076"/>
          <ac:picMkLst>
            <pc:docMk/>
            <pc:sldMk cId="2217168992" sldId="276"/>
            <ac:picMk id="9" creationId="{E8DC4668-473E-059E-A2BC-F89646313365}"/>
          </ac:picMkLst>
        </pc:picChg>
        <pc:picChg chg="add mod">
          <ac:chgData name="OMAR ABDO" userId="8271ea9fbb305512" providerId="LiveId" clId="{6C56A490-2101-44FE-98DE-4255E5847068}" dt="2024-07-21T13:21:55.662" v="1756"/>
          <ac:picMkLst>
            <pc:docMk/>
            <pc:sldMk cId="2217168992" sldId="276"/>
            <ac:picMk id="19" creationId="{EDF94CF6-BE2F-BB92-3116-401047F88651}"/>
          </ac:picMkLst>
        </pc:picChg>
        <pc:picChg chg="add mod">
          <ac:chgData name="OMAR ABDO" userId="8271ea9fbb305512" providerId="LiveId" clId="{6C56A490-2101-44FE-98DE-4255E5847068}" dt="2024-07-23T11:47:35.543" v="2240"/>
          <ac:picMkLst>
            <pc:docMk/>
            <pc:sldMk cId="2217168992" sldId="276"/>
            <ac:picMk id="20" creationId="{7519B608-C762-ED4F-5017-4C531C4F4525}"/>
          </ac:picMkLst>
        </pc:picChg>
        <pc:picChg chg="add mod">
          <ac:chgData name="OMAR ABDO" userId="8271ea9fbb305512" providerId="LiveId" clId="{6C56A490-2101-44FE-98DE-4255E5847068}" dt="2024-07-23T11:47:35.543" v="2240"/>
          <ac:picMkLst>
            <pc:docMk/>
            <pc:sldMk cId="2217168992" sldId="276"/>
            <ac:picMk id="24" creationId="{99FDCEDB-ECE1-FE65-F8BA-5219B67ED6CD}"/>
          </ac:picMkLst>
        </pc:picChg>
      </pc:sldChg>
      <pc:sldChg chg="add del">
        <pc:chgData name="OMAR ABDO" userId="8271ea9fbb305512" providerId="LiveId" clId="{6C56A490-2101-44FE-98DE-4255E5847068}" dt="2024-07-20T14:04:27.338" v="1315" actId="2890"/>
        <pc:sldMkLst>
          <pc:docMk/>
          <pc:sldMk cId="3495298203" sldId="276"/>
        </pc:sldMkLst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1947408751" sldId="277"/>
        </pc:sldMkLst>
        <pc:picChg chg="add mod">
          <ac:chgData name="OMAR ABDO" userId="8271ea9fbb305512" providerId="LiveId" clId="{6C56A490-2101-44FE-98DE-4255E5847068}" dt="2024-07-15T16:09:53.668" v="67"/>
          <ac:picMkLst>
            <pc:docMk/>
            <pc:sldMk cId="1947408751" sldId="277"/>
            <ac:picMk id="4" creationId="{70E8EEFB-60B2-D236-8C9B-6A964A67DB8D}"/>
          </ac:picMkLst>
        </pc:picChg>
        <pc:picChg chg="add mod">
          <ac:chgData name="OMAR ABDO" userId="8271ea9fbb305512" providerId="LiveId" clId="{6C56A490-2101-44FE-98DE-4255E5847068}" dt="2024-07-15T16:09:53.668" v="67"/>
          <ac:picMkLst>
            <pc:docMk/>
            <pc:sldMk cId="1947408751" sldId="277"/>
            <ac:picMk id="5" creationId="{2FD42715-AD39-CA28-F874-480ADD577C81}"/>
          </ac:picMkLst>
        </pc:picChg>
      </pc:sldChg>
      <pc:sldChg chg="addSp delSp modSp add mod">
        <pc:chgData name="OMAR ABDO" userId="8271ea9fbb305512" providerId="LiveId" clId="{6C56A490-2101-44FE-98DE-4255E5847068}" dt="2024-07-23T11:47:36.301" v="2241"/>
        <pc:sldMkLst>
          <pc:docMk/>
          <pc:sldMk cId="2619291467" sldId="277"/>
        </pc:sldMkLst>
        <pc:spChg chg="del">
          <ac:chgData name="OMAR ABDO" userId="8271ea9fbb305512" providerId="LiveId" clId="{6C56A490-2101-44FE-98DE-4255E5847068}" dt="2024-07-21T13:22:12.438" v="1761" actId="478"/>
          <ac:spMkLst>
            <pc:docMk/>
            <pc:sldMk cId="2619291467" sldId="277"/>
            <ac:spMk id="2" creationId="{797201B5-1CA6-3896-B309-75B2D4C9C4AB}"/>
          </ac:spMkLst>
        </pc:spChg>
        <pc:spChg chg="add mod">
          <ac:chgData name="OMAR ABDO" userId="8271ea9fbb305512" providerId="LiveId" clId="{6C56A490-2101-44FE-98DE-4255E5847068}" dt="2024-07-23T11:47:36.301" v="2241"/>
          <ac:spMkLst>
            <pc:docMk/>
            <pc:sldMk cId="2619291467" sldId="277"/>
            <ac:spMk id="2" creationId="{DB0A3B9F-1B2F-70FC-0AD8-3C0EB27085B1}"/>
          </ac:spMkLst>
        </pc:spChg>
        <pc:spChg chg="add mod">
          <ac:chgData name="OMAR ABDO" userId="8271ea9fbb305512" providerId="LiveId" clId="{6C56A490-2101-44FE-98DE-4255E5847068}" dt="2024-07-23T11:47:36.301" v="2241"/>
          <ac:spMkLst>
            <pc:docMk/>
            <pc:sldMk cId="2619291467" sldId="277"/>
            <ac:spMk id="4" creationId="{68A72916-46B9-72F1-B84A-F8342EDB2D87}"/>
          </ac:spMkLst>
        </pc:spChg>
        <pc:spChg chg="del">
          <ac:chgData name="OMAR ABDO" userId="8271ea9fbb305512" providerId="LiveId" clId="{6C56A490-2101-44FE-98DE-4255E5847068}" dt="2024-07-21T13:22:12.438" v="1761" actId="478"/>
          <ac:spMkLst>
            <pc:docMk/>
            <pc:sldMk cId="2619291467" sldId="277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1T13:22:08.955" v="1760"/>
          <ac:spMkLst>
            <pc:docMk/>
            <pc:sldMk cId="2619291467" sldId="277"/>
            <ac:spMk id="5" creationId="{6AA19949-DC4A-CC88-71F2-A58733C46A76}"/>
          </ac:spMkLst>
        </pc:spChg>
        <pc:spChg chg="add mod">
          <ac:chgData name="OMAR ABDO" userId="8271ea9fbb305512" providerId="LiveId" clId="{6C56A490-2101-44FE-98DE-4255E5847068}" dt="2024-07-21T13:22:08.955" v="1760"/>
          <ac:spMkLst>
            <pc:docMk/>
            <pc:sldMk cId="2619291467" sldId="277"/>
            <ac:spMk id="6" creationId="{E305D134-8EFA-AE41-0B88-BA751539D364}"/>
          </ac:spMkLst>
        </pc:spChg>
        <pc:spChg chg="add mod">
          <ac:chgData name="OMAR ABDO" userId="8271ea9fbb305512" providerId="LiveId" clId="{6C56A490-2101-44FE-98DE-4255E5847068}" dt="2024-07-23T11:47:36.301" v="2241"/>
          <ac:spMkLst>
            <pc:docMk/>
            <pc:sldMk cId="2619291467" sldId="277"/>
            <ac:spMk id="7" creationId="{6A9B842E-AF3B-A827-1A8E-8FC404647ACA}"/>
          </ac:spMkLst>
        </pc:spChg>
        <pc:spChg chg="add mod">
          <ac:chgData name="OMAR ABDO" userId="8271ea9fbb305512" providerId="LiveId" clId="{6C56A490-2101-44FE-98DE-4255E5847068}" dt="2024-07-21T13:22:08.955" v="1760"/>
          <ac:spMkLst>
            <pc:docMk/>
            <pc:sldMk cId="2619291467" sldId="277"/>
            <ac:spMk id="7" creationId="{8E2E8417-1A12-9A09-5B79-5ED2BEE8C7AC}"/>
          </ac:spMkLst>
        </pc:spChg>
        <pc:spChg chg="mod">
          <ac:chgData name="OMAR ABDO" userId="8271ea9fbb305512" providerId="LiveId" clId="{6C56A490-2101-44FE-98DE-4255E5847068}" dt="2024-07-21T13:22:19.348" v="1764" actId="1076"/>
          <ac:spMkLst>
            <pc:docMk/>
            <pc:sldMk cId="2619291467" sldId="277"/>
            <ac:spMk id="8" creationId="{24B7A480-5B75-9548-0DF9-6C79E0A496E5}"/>
          </ac:spMkLst>
        </pc:spChg>
        <pc:spChg chg="add mod">
          <ac:chgData name="OMAR ABDO" userId="8271ea9fbb305512" providerId="LiveId" clId="{6C56A490-2101-44FE-98DE-4255E5847068}" dt="2024-07-21T13:22:13.086" v="1762"/>
          <ac:spMkLst>
            <pc:docMk/>
            <pc:sldMk cId="2619291467" sldId="277"/>
            <ac:spMk id="20" creationId="{15C25AA0-EE05-E04C-D136-84DD6C02AEAE}"/>
          </ac:spMkLst>
        </pc:spChg>
        <pc:spChg chg="add mod">
          <ac:chgData name="OMAR ABDO" userId="8271ea9fbb305512" providerId="LiveId" clId="{6C56A490-2101-44FE-98DE-4255E5847068}" dt="2024-07-21T13:22:13.086" v="1762"/>
          <ac:spMkLst>
            <pc:docMk/>
            <pc:sldMk cId="2619291467" sldId="277"/>
            <ac:spMk id="24" creationId="{97ACA1D3-CB88-EC67-C818-3080FB4E5352}"/>
          </ac:spMkLst>
        </pc:spChg>
        <pc:spChg chg="add mod">
          <ac:chgData name="OMAR ABDO" userId="8271ea9fbb305512" providerId="LiveId" clId="{6C56A490-2101-44FE-98DE-4255E5847068}" dt="2024-07-21T13:22:13.086" v="1762"/>
          <ac:spMkLst>
            <pc:docMk/>
            <pc:sldMk cId="2619291467" sldId="277"/>
            <ac:spMk id="25" creationId="{0DDF37B6-77F5-CE4E-CC92-469C3AA907DA}"/>
          </ac:spMkLst>
        </pc:spChg>
        <pc:picChg chg="add mod">
          <ac:chgData name="OMAR ABDO" userId="8271ea9fbb305512" providerId="LiveId" clId="{6C56A490-2101-44FE-98DE-4255E5847068}" dt="2024-07-23T11:47:36.301" v="2241"/>
          <ac:picMkLst>
            <pc:docMk/>
            <pc:sldMk cId="2619291467" sldId="277"/>
            <ac:picMk id="5" creationId="{E3A687DA-C16C-0E7B-3F1B-227C2F9F8627}"/>
          </ac:picMkLst>
        </pc:picChg>
        <pc:picChg chg="add mod">
          <ac:chgData name="OMAR ABDO" userId="8271ea9fbb305512" providerId="LiveId" clId="{6C56A490-2101-44FE-98DE-4255E5847068}" dt="2024-07-23T11:47:36.301" v="2241"/>
          <ac:picMkLst>
            <pc:docMk/>
            <pc:sldMk cId="2619291467" sldId="277"/>
            <ac:picMk id="6" creationId="{F112742E-087B-2ECF-BF28-4E59B60097A6}"/>
          </ac:picMkLst>
        </pc:picChg>
        <pc:picChg chg="add mod">
          <ac:chgData name="OMAR ABDO" userId="8271ea9fbb305512" providerId="LiveId" clId="{6C56A490-2101-44FE-98DE-4255E5847068}" dt="2024-07-21T13:22:08.955" v="1760"/>
          <ac:picMkLst>
            <pc:docMk/>
            <pc:sldMk cId="2619291467" sldId="277"/>
            <ac:picMk id="9" creationId="{289B053F-2ED8-A064-A829-5E59CDCFBEC1}"/>
          </ac:picMkLst>
        </pc:picChg>
        <pc:picChg chg="add mod">
          <ac:chgData name="OMAR ABDO" userId="8271ea9fbb305512" providerId="LiveId" clId="{6C56A490-2101-44FE-98DE-4255E5847068}" dt="2024-07-21T13:22:08.955" v="1760"/>
          <ac:picMkLst>
            <pc:docMk/>
            <pc:sldMk cId="2619291467" sldId="277"/>
            <ac:picMk id="19" creationId="{2ECF5E6C-1C25-9A4A-F450-942A0B0F1ABE}"/>
          </ac:picMkLst>
        </pc:picChg>
        <pc:picChg chg="add mod">
          <ac:chgData name="OMAR ABDO" userId="8271ea9fbb305512" providerId="LiveId" clId="{6C56A490-2101-44FE-98DE-4255E5847068}" dt="2024-07-21T13:22:13.086" v="1762"/>
          <ac:picMkLst>
            <pc:docMk/>
            <pc:sldMk cId="2619291467" sldId="277"/>
            <ac:picMk id="26" creationId="{ED10E95A-F96F-A339-A1D6-1878BA603791}"/>
          </ac:picMkLst>
        </pc:picChg>
        <pc:picChg chg="add mod">
          <ac:chgData name="OMAR ABDO" userId="8271ea9fbb305512" providerId="LiveId" clId="{6C56A490-2101-44FE-98DE-4255E5847068}" dt="2024-07-21T13:22:13.086" v="1762"/>
          <ac:picMkLst>
            <pc:docMk/>
            <pc:sldMk cId="2619291467" sldId="277"/>
            <ac:picMk id="31" creationId="{7FEC9E48-8F5B-71F7-B189-2FA66015FC1D}"/>
          </ac:picMkLst>
        </pc:picChg>
      </pc:sldChg>
      <pc:sldChg chg="addSp delSp modSp add del mod">
        <pc:chgData name="OMAR ABDO" userId="8271ea9fbb305512" providerId="LiveId" clId="{6C56A490-2101-44FE-98DE-4255E5847068}" dt="2024-07-23T11:33:56.931" v="2064" actId="47"/>
        <pc:sldMkLst>
          <pc:docMk/>
          <pc:sldMk cId="2666072308" sldId="278"/>
        </pc:sldMkLst>
        <pc:spChg chg="del mod">
          <ac:chgData name="OMAR ABDO" userId="8271ea9fbb305512" providerId="LiveId" clId="{6C56A490-2101-44FE-98DE-4255E5847068}" dt="2024-07-23T11:24:28.925" v="1785" actId="478"/>
          <ac:spMkLst>
            <pc:docMk/>
            <pc:sldMk cId="2666072308" sldId="278"/>
            <ac:spMk id="2" creationId="{A8C85FB8-03E2-CBB1-7F6E-6EA9179AC73F}"/>
          </ac:spMkLst>
        </pc:spChg>
        <pc:spChg chg="add mod">
          <ac:chgData name="OMAR ABDO" userId="8271ea9fbb305512" providerId="LiveId" clId="{6C56A490-2101-44FE-98DE-4255E5847068}" dt="2024-07-23T11:24:29.407" v="1786"/>
          <ac:spMkLst>
            <pc:docMk/>
            <pc:sldMk cId="2666072308" sldId="278"/>
            <ac:spMk id="3" creationId="{D49F7A7F-DB38-BF70-FE15-059B48349852}"/>
          </ac:spMkLst>
        </pc:spChg>
        <pc:spChg chg="del mod">
          <ac:chgData name="OMAR ABDO" userId="8271ea9fbb305512" providerId="LiveId" clId="{6C56A490-2101-44FE-98DE-4255E5847068}" dt="2024-07-23T11:24:33.638" v="1788" actId="478"/>
          <ac:spMkLst>
            <pc:docMk/>
            <pc:sldMk cId="2666072308" sldId="278"/>
            <ac:spMk id="4" creationId="{C12AD434-61EA-284A-CDFF-5111A762B226}"/>
          </ac:spMkLst>
        </pc:spChg>
        <pc:spChg chg="add mod">
          <ac:chgData name="OMAR ABDO" userId="8271ea9fbb305512" providerId="LiveId" clId="{6C56A490-2101-44FE-98DE-4255E5847068}" dt="2024-07-23T11:24:29.407" v="1786"/>
          <ac:spMkLst>
            <pc:docMk/>
            <pc:sldMk cId="2666072308" sldId="278"/>
            <ac:spMk id="5" creationId="{D991A8C9-4393-5290-3C8F-B9B6A123B816}"/>
          </ac:spMkLst>
        </pc:spChg>
        <pc:spChg chg="add mod">
          <ac:chgData name="OMAR ABDO" userId="8271ea9fbb305512" providerId="LiveId" clId="{6C56A490-2101-44FE-98DE-4255E5847068}" dt="2024-07-23T11:24:45.353" v="1793" actId="20577"/>
          <ac:spMkLst>
            <pc:docMk/>
            <pc:sldMk cId="2666072308" sldId="278"/>
            <ac:spMk id="6" creationId="{4C9053CB-ED06-C819-4205-AB3D2A0261ED}"/>
          </ac:spMkLst>
        </pc:spChg>
        <pc:picChg chg="add mod">
          <ac:chgData name="OMAR ABDO" userId="8271ea9fbb305512" providerId="LiveId" clId="{6C56A490-2101-44FE-98DE-4255E5847068}" dt="2024-07-23T11:24:29.407" v="1786"/>
          <ac:picMkLst>
            <pc:docMk/>
            <pc:sldMk cId="2666072308" sldId="278"/>
            <ac:picMk id="7" creationId="{5A5F55F3-415A-3EF8-CC5D-69A21FC52652}"/>
          </ac:picMkLst>
        </pc:picChg>
        <pc:picChg chg="add mod">
          <ac:chgData name="OMAR ABDO" userId="8271ea9fbb305512" providerId="LiveId" clId="{6C56A490-2101-44FE-98DE-4255E5847068}" dt="2024-07-23T11:24:29.407" v="1786"/>
          <ac:picMkLst>
            <pc:docMk/>
            <pc:sldMk cId="2666072308" sldId="278"/>
            <ac:picMk id="8" creationId="{967CD3AC-FFA2-DAC0-6BF3-3AE3483AEFB9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243955068" sldId="279"/>
        </pc:sldMkLst>
        <pc:picChg chg="add mod">
          <ac:chgData name="OMAR ABDO" userId="8271ea9fbb305512" providerId="LiveId" clId="{6C56A490-2101-44FE-98DE-4255E5847068}" dt="2024-07-15T16:09:56.940" v="70"/>
          <ac:picMkLst>
            <pc:docMk/>
            <pc:sldMk cId="243955068" sldId="279"/>
            <ac:picMk id="4" creationId="{B115DE4B-9A47-3522-0AC6-A979B09F1A81}"/>
          </ac:picMkLst>
        </pc:picChg>
        <pc:picChg chg="add mod">
          <ac:chgData name="OMAR ABDO" userId="8271ea9fbb305512" providerId="LiveId" clId="{6C56A490-2101-44FE-98DE-4255E5847068}" dt="2024-07-15T16:09:56.940" v="70"/>
          <ac:picMkLst>
            <pc:docMk/>
            <pc:sldMk cId="243955068" sldId="279"/>
            <ac:picMk id="5" creationId="{21D6A0F0-997F-CE3F-CDF1-7D141C62C479}"/>
          </ac:picMkLst>
        </pc:picChg>
      </pc:sldChg>
      <pc:sldChg chg="addSp modSp add del modTransition">
        <pc:chgData name="OMAR ABDO" userId="8271ea9fbb305512" providerId="LiveId" clId="{6C56A490-2101-44FE-98DE-4255E5847068}" dt="2024-07-16T10:13:44.477" v="78" actId="47"/>
        <pc:sldMkLst>
          <pc:docMk/>
          <pc:sldMk cId="1285622486" sldId="280"/>
        </pc:sldMkLst>
        <pc:picChg chg="add mod">
          <ac:chgData name="OMAR ABDO" userId="8271ea9fbb305512" providerId="LiveId" clId="{6C56A490-2101-44FE-98DE-4255E5847068}" dt="2024-07-15T16:10:01.899" v="72"/>
          <ac:picMkLst>
            <pc:docMk/>
            <pc:sldMk cId="1285622486" sldId="280"/>
            <ac:picMk id="4" creationId="{A045E3BC-E310-3995-950C-36BE369F780E}"/>
          </ac:picMkLst>
        </pc:picChg>
        <pc:picChg chg="add mod">
          <ac:chgData name="OMAR ABDO" userId="8271ea9fbb305512" providerId="LiveId" clId="{6C56A490-2101-44FE-98DE-4255E5847068}" dt="2024-07-15T16:10:01.899" v="72"/>
          <ac:picMkLst>
            <pc:docMk/>
            <pc:sldMk cId="1285622486" sldId="280"/>
            <ac:picMk id="5" creationId="{9981B8FD-DE43-A629-0500-51B1E27DD406}"/>
          </ac:picMkLst>
        </pc:picChg>
      </pc:sldChg>
      <pc:sldChg chg="addSp delSp modSp add mod delAnim modAnim">
        <pc:chgData name="OMAR ABDO" userId="8271ea9fbb305512" providerId="LiveId" clId="{6C56A490-2101-44FE-98DE-4255E5847068}" dt="2024-07-25T13:01:51.450" v="2479" actId="478"/>
        <pc:sldMkLst>
          <pc:docMk/>
          <pc:sldMk cId="2579957887" sldId="300"/>
        </pc:sldMkLst>
        <pc:spChg chg="add del mod">
          <ac:chgData name="OMAR ABDO" userId="8271ea9fbb305512" providerId="LiveId" clId="{6C56A490-2101-44FE-98DE-4255E5847068}" dt="2024-07-23T12:35:47.881" v="2444" actId="478"/>
          <ac:spMkLst>
            <pc:docMk/>
            <pc:sldMk cId="2579957887" sldId="300"/>
            <ac:spMk id="7" creationId="{35D01BE0-0B97-8DB7-A111-9F15176B095B}"/>
          </ac:spMkLst>
        </pc:spChg>
        <pc:spChg chg="add del mod">
          <ac:chgData name="OMAR ABDO" userId="8271ea9fbb305512" providerId="LiveId" clId="{6C56A490-2101-44FE-98DE-4255E5847068}" dt="2024-07-23T12:35:47.881" v="2444" actId="478"/>
          <ac:spMkLst>
            <pc:docMk/>
            <pc:sldMk cId="2579957887" sldId="300"/>
            <ac:spMk id="8" creationId="{0B4B9E0C-464C-8978-A82A-DA7199A44B4A}"/>
          </ac:spMkLst>
        </pc:spChg>
        <pc:spChg chg="add del mod">
          <ac:chgData name="OMAR ABDO" userId="8271ea9fbb305512" providerId="LiveId" clId="{6C56A490-2101-44FE-98DE-4255E5847068}" dt="2024-07-23T12:35:47.881" v="2444" actId="478"/>
          <ac:spMkLst>
            <pc:docMk/>
            <pc:sldMk cId="2579957887" sldId="300"/>
            <ac:spMk id="9" creationId="{2439572A-5FB8-0C1D-9E9B-2154F55ADC19}"/>
          </ac:spMkLst>
        </pc:spChg>
        <pc:spChg chg="add del mod">
          <ac:chgData name="OMAR ABDO" userId="8271ea9fbb305512" providerId="LiveId" clId="{6C56A490-2101-44FE-98DE-4255E5847068}" dt="2024-07-25T13:01:51.450" v="2479" actId="478"/>
          <ac:spMkLst>
            <pc:docMk/>
            <pc:sldMk cId="2579957887" sldId="300"/>
            <ac:spMk id="13" creationId="{8D7C4872-CCF0-FF79-6F1A-CA0C6EA2B0C4}"/>
          </ac:spMkLst>
        </pc:spChg>
        <pc:spChg chg="add del mod">
          <ac:chgData name="OMAR ABDO" userId="8271ea9fbb305512" providerId="LiveId" clId="{6C56A490-2101-44FE-98DE-4255E5847068}" dt="2024-07-25T13:01:51.450" v="2479" actId="478"/>
          <ac:spMkLst>
            <pc:docMk/>
            <pc:sldMk cId="2579957887" sldId="300"/>
            <ac:spMk id="14" creationId="{FA8D972C-AE18-BAAF-9823-8FE9B5739E3F}"/>
          </ac:spMkLst>
        </pc:spChg>
        <pc:spChg chg="add del mod">
          <ac:chgData name="OMAR ABDO" userId="8271ea9fbb305512" providerId="LiveId" clId="{6C56A490-2101-44FE-98DE-4255E5847068}" dt="2024-07-25T13:01:51.450" v="2479" actId="478"/>
          <ac:spMkLst>
            <pc:docMk/>
            <pc:sldMk cId="2579957887" sldId="300"/>
            <ac:spMk id="15" creationId="{E71AF067-FBB7-4E03-A736-249B03CD930A}"/>
          </ac:spMkLst>
        </pc:spChg>
        <pc:picChg chg="add del mod">
          <ac:chgData name="OMAR ABDO" userId="8271ea9fbb305512" providerId="LiveId" clId="{6C56A490-2101-44FE-98DE-4255E5847068}" dt="2024-07-23T12:35:47.881" v="2444" actId="478"/>
          <ac:picMkLst>
            <pc:docMk/>
            <pc:sldMk cId="2579957887" sldId="300"/>
            <ac:picMk id="5" creationId="{B443F0D8-4343-5162-EB71-6F90C93F77F9}"/>
          </ac:picMkLst>
        </pc:picChg>
        <pc:picChg chg="add del mod">
          <ac:chgData name="OMAR ABDO" userId="8271ea9fbb305512" providerId="LiveId" clId="{6C56A490-2101-44FE-98DE-4255E5847068}" dt="2024-07-23T12:35:47.881" v="2444" actId="478"/>
          <ac:picMkLst>
            <pc:docMk/>
            <pc:sldMk cId="2579957887" sldId="300"/>
            <ac:picMk id="6" creationId="{3B755CFB-7175-0B3A-7C43-F86C6E381F78}"/>
          </ac:picMkLst>
        </pc:picChg>
        <pc:picChg chg="add del mod">
          <ac:chgData name="OMAR ABDO" userId="8271ea9fbb305512" providerId="LiveId" clId="{6C56A490-2101-44FE-98DE-4255E5847068}" dt="2024-07-25T13:01:51.450" v="2479" actId="478"/>
          <ac:picMkLst>
            <pc:docMk/>
            <pc:sldMk cId="2579957887" sldId="300"/>
            <ac:picMk id="10" creationId="{38FABFAF-D6AE-D0E6-BDEC-61098A197C23}"/>
          </ac:picMkLst>
        </pc:picChg>
        <pc:picChg chg="add del mod">
          <ac:chgData name="OMAR ABDO" userId="8271ea9fbb305512" providerId="LiveId" clId="{6C56A490-2101-44FE-98DE-4255E5847068}" dt="2024-07-25T13:01:51.450" v="2479" actId="478"/>
          <ac:picMkLst>
            <pc:docMk/>
            <pc:sldMk cId="2579957887" sldId="300"/>
            <ac:picMk id="12" creationId="{4819152C-5831-6EDA-8454-2E60BF702596}"/>
          </ac:picMkLst>
        </pc:picChg>
      </pc:sldChg>
      <pc:sldChg chg="add ord">
        <pc:chgData name="OMAR ABDO" userId="8271ea9fbb305512" providerId="LiveId" clId="{6C56A490-2101-44FE-98DE-4255E5847068}" dt="2024-07-21T12:59:13.350" v="1545"/>
        <pc:sldMkLst>
          <pc:docMk/>
          <pc:sldMk cId="3591879879" sldId="304"/>
        </pc:sldMkLst>
      </pc:sldChg>
      <pc:sldChg chg="add ord">
        <pc:chgData name="OMAR ABDO" userId="8271ea9fbb305512" providerId="LiveId" clId="{6C56A490-2101-44FE-98DE-4255E5847068}" dt="2024-07-21T12:59:13.350" v="1545"/>
        <pc:sldMkLst>
          <pc:docMk/>
          <pc:sldMk cId="126303999" sldId="305"/>
        </pc:sldMkLst>
      </pc:sldChg>
      <pc:sldChg chg="addSp modSp add mod ord">
        <pc:chgData name="OMAR ABDO" userId="8271ea9fbb305512" providerId="LiveId" clId="{6C56A490-2101-44FE-98DE-4255E5847068}" dt="2024-07-21T13:00:16.440" v="1655" actId="20577"/>
        <pc:sldMkLst>
          <pc:docMk/>
          <pc:sldMk cId="2232305818" sldId="306"/>
        </pc:sldMkLst>
        <pc:spChg chg="add mod">
          <ac:chgData name="OMAR ABDO" userId="8271ea9fbb305512" providerId="LiveId" clId="{6C56A490-2101-44FE-98DE-4255E5847068}" dt="2024-07-21T12:59:26.006" v="1546"/>
          <ac:spMkLst>
            <pc:docMk/>
            <pc:sldMk cId="2232305818" sldId="306"/>
            <ac:spMk id="4" creationId="{5373FB55-EC26-1E4C-84F6-3AC9010E24BF}"/>
          </ac:spMkLst>
        </pc:spChg>
        <pc:spChg chg="mod">
          <ac:chgData name="OMAR ABDO" userId="8271ea9fbb305512" providerId="LiveId" clId="{6C56A490-2101-44FE-98DE-4255E5847068}" dt="2024-07-21T12:59:35.703" v="1547"/>
          <ac:spMkLst>
            <pc:docMk/>
            <pc:sldMk cId="2232305818" sldId="306"/>
            <ac:spMk id="17" creationId="{73659D11-601D-9614-91D5-C3B7199DE452}"/>
          </ac:spMkLst>
        </pc:spChg>
        <pc:spChg chg="mod">
          <ac:chgData name="OMAR ABDO" userId="8271ea9fbb305512" providerId="LiveId" clId="{6C56A490-2101-44FE-98DE-4255E5847068}" dt="2024-07-21T13:00:16.440" v="1655" actId="20577"/>
          <ac:spMkLst>
            <pc:docMk/>
            <pc:sldMk cId="2232305818" sldId="306"/>
            <ac:spMk id="19" creationId="{48C85BA6-FD8C-86A9-3433-9962B474873B}"/>
          </ac:spMkLst>
        </pc:spChg>
      </pc:sldChg>
      <pc:sldChg chg="addSp delSp modSp add mod modAnim">
        <pc:chgData name="OMAR ABDO" userId="8271ea9fbb305512" providerId="LiveId" clId="{6C56A490-2101-44FE-98DE-4255E5847068}" dt="2024-07-23T12:07:38.369" v="2443"/>
        <pc:sldMkLst>
          <pc:docMk/>
          <pc:sldMk cId="4294080711" sldId="307"/>
        </pc:sldMkLst>
        <pc:spChg chg="add del mod">
          <ac:chgData name="OMAR ABDO" userId="8271ea9fbb305512" providerId="LiveId" clId="{6C56A490-2101-44FE-98DE-4255E5847068}" dt="2024-07-23T12:05:45.447" v="2345" actId="478"/>
          <ac:spMkLst>
            <pc:docMk/>
            <pc:sldMk cId="4294080711" sldId="307"/>
            <ac:spMk id="2" creationId="{26B99F6F-EB9C-2F04-8962-B97BF35B8DEE}"/>
          </ac:spMkLst>
        </pc:spChg>
        <pc:spChg chg="del">
          <ac:chgData name="OMAR ABDO" userId="8271ea9fbb305512" providerId="LiveId" clId="{6C56A490-2101-44FE-98DE-4255E5847068}" dt="2024-07-23T11:25:19.595" v="1799" actId="478"/>
          <ac:spMkLst>
            <pc:docMk/>
            <pc:sldMk cId="4294080711" sldId="307"/>
            <ac:spMk id="2" creationId="{D6CAA453-D2CE-4142-4A23-DC36373FCC29}"/>
          </ac:spMkLst>
        </pc:spChg>
        <pc:spChg chg="mod">
          <ac:chgData name="OMAR ABDO" userId="8271ea9fbb305512" providerId="LiveId" clId="{6C56A490-2101-44FE-98DE-4255E5847068}" dt="2024-07-23T12:07:13.228" v="2442" actId="207"/>
          <ac:spMkLst>
            <pc:docMk/>
            <pc:sldMk cId="4294080711" sldId="307"/>
            <ac:spMk id="3" creationId="{2198A352-F98B-F4D9-2C66-2BC731828857}"/>
          </ac:spMkLst>
        </pc:spChg>
        <pc:spChg chg="add mod">
          <ac:chgData name="OMAR ABDO" userId="8271ea9fbb305512" providerId="LiveId" clId="{6C56A490-2101-44FE-98DE-4255E5847068}" dt="2024-07-23T11:24:54.946" v="1794"/>
          <ac:spMkLst>
            <pc:docMk/>
            <pc:sldMk cId="4294080711" sldId="307"/>
            <ac:spMk id="4" creationId="{B97E4A62-33B5-FD9C-DD1B-E7CB2976041A}"/>
          </ac:spMkLst>
        </pc:spChg>
        <pc:spChg chg="add mod">
          <ac:chgData name="OMAR ABDO" userId="8271ea9fbb305512" providerId="LiveId" clId="{6C56A490-2101-44FE-98DE-4255E5847068}" dt="2024-07-23T11:24:54.946" v="1794"/>
          <ac:spMkLst>
            <pc:docMk/>
            <pc:sldMk cId="4294080711" sldId="307"/>
            <ac:spMk id="5" creationId="{47B19833-3AE4-9744-C432-8E54421B0551}"/>
          </ac:spMkLst>
        </pc:spChg>
        <pc:spChg chg="add mod">
          <ac:chgData name="OMAR ABDO" userId="8271ea9fbb305512" providerId="LiveId" clId="{6C56A490-2101-44FE-98DE-4255E5847068}" dt="2024-07-23T11:24:54.946" v="1794"/>
          <ac:spMkLst>
            <pc:docMk/>
            <pc:sldMk cId="4294080711" sldId="307"/>
            <ac:spMk id="6" creationId="{8E6FAC4E-672D-8D60-88F0-A38789AC252C}"/>
          </ac:spMkLst>
        </pc:spChg>
        <pc:spChg chg="add del mod">
          <ac:chgData name="OMAR ABDO" userId="8271ea9fbb305512" providerId="LiveId" clId="{6C56A490-2101-44FE-98DE-4255E5847068}" dt="2024-07-23T11:25:23.494" v="1800" actId="478"/>
          <ac:spMkLst>
            <pc:docMk/>
            <pc:sldMk cId="4294080711" sldId="307"/>
            <ac:spMk id="10" creationId="{EEF0DFCA-EC75-43A5-AAC8-EA4961950BD3}"/>
          </ac:spMkLst>
        </pc:spChg>
        <pc:spChg chg="add mod">
          <ac:chgData name="OMAR ABDO" userId="8271ea9fbb305512" providerId="LiveId" clId="{6C56A490-2101-44FE-98DE-4255E5847068}" dt="2024-07-23T12:05:01.742" v="2315" actId="12"/>
          <ac:spMkLst>
            <pc:docMk/>
            <pc:sldMk cId="4294080711" sldId="307"/>
            <ac:spMk id="13" creationId="{DC3189C2-2A8B-894B-9FB5-D9411DD01A42}"/>
          </ac:spMkLst>
        </pc:spChg>
        <pc:spChg chg="add mod">
          <ac:chgData name="OMAR ABDO" userId="8271ea9fbb305512" providerId="LiveId" clId="{6C56A490-2101-44FE-98DE-4255E5847068}" dt="2024-07-23T11:40:45.432" v="2163" actId="20577"/>
          <ac:spMkLst>
            <pc:docMk/>
            <pc:sldMk cId="4294080711" sldId="307"/>
            <ac:spMk id="15" creationId="{2BA51885-1ED8-19F8-8753-D996067932C6}"/>
          </ac:spMkLst>
        </pc:spChg>
        <pc:spChg chg="add mod">
          <ac:chgData name="OMAR ABDO" userId="8271ea9fbb305512" providerId="LiveId" clId="{6C56A490-2101-44FE-98DE-4255E5847068}" dt="2024-07-23T11:47:43.912" v="2243"/>
          <ac:spMkLst>
            <pc:docMk/>
            <pc:sldMk cId="4294080711" sldId="307"/>
            <ac:spMk id="16" creationId="{0A3A3DB6-ACD3-BC18-5A89-F21E0201BAA6}"/>
          </ac:spMkLst>
        </pc:spChg>
        <pc:spChg chg="add mod">
          <ac:chgData name="OMAR ABDO" userId="8271ea9fbb305512" providerId="LiveId" clId="{6C56A490-2101-44FE-98DE-4255E5847068}" dt="2024-07-23T11:47:43.912" v="2243"/>
          <ac:spMkLst>
            <pc:docMk/>
            <pc:sldMk cId="4294080711" sldId="307"/>
            <ac:spMk id="17" creationId="{385F8C3D-046A-493D-DDE6-64F0D4CC48C3}"/>
          </ac:spMkLst>
        </pc:spChg>
        <pc:spChg chg="add mod">
          <ac:chgData name="OMAR ABDO" userId="8271ea9fbb305512" providerId="LiveId" clId="{6C56A490-2101-44FE-98DE-4255E5847068}" dt="2024-07-23T11:47:43.912" v="2243"/>
          <ac:spMkLst>
            <pc:docMk/>
            <pc:sldMk cId="4294080711" sldId="307"/>
            <ac:spMk id="20" creationId="{B2AC5978-F719-1975-31CF-AE0890A97B8A}"/>
          </ac:spMkLst>
        </pc:spChg>
        <pc:picChg chg="add mod">
          <ac:chgData name="OMAR ABDO" userId="8271ea9fbb305512" providerId="LiveId" clId="{6C56A490-2101-44FE-98DE-4255E5847068}" dt="2024-07-23T11:24:54.946" v="1794"/>
          <ac:picMkLst>
            <pc:docMk/>
            <pc:sldMk cId="4294080711" sldId="307"/>
            <ac:picMk id="7" creationId="{932A5F8A-A956-7784-5729-396B0F556494}"/>
          </ac:picMkLst>
        </pc:picChg>
        <pc:picChg chg="add mod">
          <ac:chgData name="OMAR ABDO" userId="8271ea9fbb305512" providerId="LiveId" clId="{6C56A490-2101-44FE-98DE-4255E5847068}" dt="2024-07-23T11:24:54.946" v="1794"/>
          <ac:picMkLst>
            <pc:docMk/>
            <pc:sldMk cId="4294080711" sldId="307"/>
            <ac:picMk id="8" creationId="{2784E485-0E67-0E47-390C-FF540150D696}"/>
          </ac:picMkLst>
        </pc:picChg>
        <pc:picChg chg="add del mod">
          <ac:chgData name="OMAR ABDO" userId="8271ea9fbb305512" providerId="LiveId" clId="{6C56A490-2101-44FE-98DE-4255E5847068}" dt="2024-07-23T11:31:52.152" v="1978" actId="478"/>
          <ac:picMkLst>
            <pc:docMk/>
            <pc:sldMk cId="4294080711" sldId="307"/>
            <ac:picMk id="11" creationId="{17326FCD-EB81-80E4-4FA0-521CF4F941D7}"/>
          </ac:picMkLst>
        </pc:picChg>
        <pc:picChg chg="add mod">
          <ac:chgData name="OMAR ABDO" userId="8271ea9fbb305512" providerId="LiveId" clId="{6C56A490-2101-44FE-98DE-4255E5847068}" dt="2024-07-23T11:47:43.912" v="2243"/>
          <ac:picMkLst>
            <pc:docMk/>
            <pc:sldMk cId="4294080711" sldId="307"/>
            <ac:picMk id="18" creationId="{8759501C-8BB8-E565-B70D-DFD67891ECF6}"/>
          </ac:picMkLst>
        </pc:picChg>
        <pc:picChg chg="add mod">
          <ac:chgData name="OMAR ABDO" userId="8271ea9fbb305512" providerId="LiveId" clId="{6C56A490-2101-44FE-98DE-4255E5847068}" dt="2024-07-23T11:47:43.912" v="2243"/>
          <ac:picMkLst>
            <pc:docMk/>
            <pc:sldMk cId="4294080711" sldId="307"/>
            <ac:picMk id="19" creationId="{C1AB8905-9263-24F1-C0EE-7F2B7619F353}"/>
          </ac:picMkLst>
        </pc:picChg>
      </pc:sldChg>
      <pc:sldChg chg="addSp delSp modSp add del mod">
        <pc:chgData name="OMAR ABDO" userId="8271ea9fbb305512" providerId="LiveId" clId="{6C56A490-2101-44FE-98DE-4255E5847068}" dt="2024-07-23T11:33:56.931" v="2064" actId="47"/>
        <pc:sldMkLst>
          <pc:docMk/>
          <pc:sldMk cId="3464213888" sldId="308"/>
        </pc:sldMkLst>
        <pc:spChg chg="del mod">
          <ac:chgData name="OMAR ABDO" userId="8271ea9fbb305512" providerId="LiveId" clId="{6C56A490-2101-44FE-98DE-4255E5847068}" dt="2024-07-23T11:31:55.764" v="1979" actId="478"/>
          <ac:spMkLst>
            <pc:docMk/>
            <pc:sldMk cId="3464213888" sldId="308"/>
            <ac:spMk id="2" creationId="{7DCEEBFE-6711-019A-FE4D-8BF8E6E96259}"/>
          </ac:spMkLst>
        </pc:spChg>
        <pc:spChg chg="add del mod">
          <ac:chgData name="OMAR ABDO" userId="8271ea9fbb305512" providerId="LiveId" clId="{6C56A490-2101-44FE-98DE-4255E5847068}" dt="2024-07-23T11:23:20.766" v="1783" actId="478"/>
          <ac:spMkLst>
            <pc:docMk/>
            <pc:sldMk cId="3464213888" sldId="308"/>
            <ac:spMk id="4" creationId="{86B62E58-9DDC-498A-8CF1-462648FC79D4}"/>
          </ac:spMkLst>
        </pc:spChg>
        <pc:spChg chg="add mod">
          <ac:chgData name="OMAR ABDO" userId="8271ea9fbb305512" providerId="LiveId" clId="{6C56A490-2101-44FE-98DE-4255E5847068}" dt="2024-07-23T11:24:57.064" v="1795"/>
          <ac:spMkLst>
            <pc:docMk/>
            <pc:sldMk cId="3464213888" sldId="308"/>
            <ac:spMk id="6" creationId="{3A46292D-17C9-A05D-3975-CFD23FDE893D}"/>
          </ac:spMkLst>
        </pc:spChg>
        <pc:spChg chg="add mod">
          <ac:chgData name="OMAR ABDO" userId="8271ea9fbb305512" providerId="LiveId" clId="{6C56A490-2101-44FE-98DE-4255E5847068}" dt="2024-07-23T11:24:57.064" v="1795"/>
          <ac:spMkLst>
            <pc:docMk/>
            <pc:sldMk cId="3464213888" sldId="308"/>
            <ac:spMk id="8" creationId="{3240241A-7532-2310-D6D7-965B038E0260}"/>
          </ac:spMkLst>
        </pc:spChg>
        <pc:spChg chg="add mod">
          <ac:chgData name="OMAR ABDO" userId="8271ea9fbb305512" providerId="LiveId" clId="{6C56A490-2101-44FE-98DE-4255E5847068}" dt="2024-07-23T11:24:57.064" v="1795"/>
          <ac:spMkLst>
            <pc:docMk/>
            <pc:sldMk cId="3464213888" sldId="308"/>
            <ac:spMk id="9" creationId="{B37C5DE2-22CB-C77A-F2F1-03AEE3BA728D}"/>
          </ac:spMkLst>
        </pc:spChg>
        <pc:spChg chg="add del mod">
          <ac:chgData name="OMAR ABDO" userId="8271ea9fbb305512" providerId="LiveId" clId="{6C56A490-2101-44FE-98DE-4255E5847068}" dt="2024-07-23T11:31:58.257" v="1980" actId="478"/>
          <ac:spMkLst>
            <pc:docMk/>
            <pc:sldMk cId="3464213888" sldId="308"/>
            <ac:spMk id="13" creationId="{11EF1DC6-4CA7-C028-6AE8-7023AF2BCDCD}"/>
          </ac:spMkLst>
        </pc:spChg>
        <pc:picChg chg="del">
          <ac:chgData name="OMAR ABDO" userId="8271ea9fbb305512" providerId="LiveId" clId="{6C56A490-2101-44FE-98DE-4255E5847068}" dt="2024-07-23T11:23:15.688" v="1782" actId="478"/>
          <ac:picMkLst>
            <pc:docMk/>
            <pc:sldMk cId="3464213888" sldId="308"/>
            <ac:picMk id="5" creationId="{89C80325-736E-F097-3845-BAFB31F6FA25}"/>
          </ac:picMkLst>
        </pc:picChg>
        <pc:picChg chg="del">
          <ac:chgData name="OMAR ABDO" userId="8271ea9fbb305512" providerId="LiveId" clId="{6C56A490-2101-44FE-98DE-4255E5847068}" dt="2024-07-23T11:31:55.764" v="1979" actId="478"/>
          <ac:picMkLst>
            <pc:docMk/>
            <pc:sldMk cId="3464213888" sldId="308"/>
            <ac:picMk id="7" creationId="{33E6E6EA-96B1-5AEC-103F-B1FB9B0218E7}"/>
          </ac:picMkLst>
        </pc:picChg>
        <pc:picChg chg="add mod">
          <ac:chgData name="OMAR ABDO" userId="8271ea9fbb305512" providerId="LiveId" clId="{6C56A490-2101-44FE-98DE-4255E5847068}" dt="2024-07-23T11:24:57.064" v="1795"/>
          <ac:picMkLst>
            <pc:docMk/>
            <pc:sldMk cId="3464213888" sldId="308"/>
            <ac:picMk id="10" creationId="{BE0E47E4-288A-202D-FFCA-52B9E7743E62}"/>
          </ac:picMkLst>
        </pc:picChg>
        <pc:picChg chg="add mod">
          <ac:chgData name="OMAR ABDO" userId="8271ea9fbb305512" providerId="LiveId" clId="{6C56A490-2101-44FE-98DE-4255E5847068}" dt="2024-07-23T11:24:57.064" v="1795"/>
          <ac:picMkLst>
            <pc:docMk/>
            <pc:sldMk cId="3464213888" sldId="308"/>
            <ac:picMk id="11" creationId="{596F1250-80C5-64D1-7421-A7A00D82ADD7}"/>
          </ac:picMkLst>
        </pc:picChg>
      </pc:sldChg>
      <pc:sldChg chg="addSp modSp add del">
        <pc:chgData name="OMAR ABDO" userId="8271ea9fbb305512" providerId="LiveId" clId="{6C56A490-2101-44FE-98DE-4255E5847068}" dt="2024-07-23T11:33:56.931" v="2064" actId="47"/>
        <pc:sldMkLst>
          <pc:docMk/>
          <pc:sldMk cId="1199546977" sldId="309"/>
        </pc:sldMkLst>
        <pc:spChg chg="add mod">
          <ac:chgData name="OMAR ABDO" userId="8271ea9fbb305512" providerId="LiveId" clId="{6C56A490-2101-44FE-98DE-4255E5847068}" dt="2024-07-23T11:24:58.386" v="1796"/>
          <ac:spMkLst>
            <pc:docMk/>
            <pc:sldMk cId="1199546977" sldId="309"/>
            <ac:spMk id="4" creationId="{995CCB5D-3EC0-673B-986B-5284D4DAB866}"/>
          </ac:spMkLst>
        </pc:spChg>
        <pc:spChg chg="add mod">
          <ac:chgData name="OMAR ABDO" userId="8271ea9fbb305512" providerId="LiveId" clId="{6C56A490-2101-44FE-98DE-4255E5847068}" dt="2024-07-23T11:24:58.386" v="1796"/>
          <ac:spMkLst>
            <pc:docMk/>
            <pc:sldMk cId="1199546977" sldId="309"/>
            <ac:spMk id="5" creationId="{A80531A1-A681-FA62-8AA5-A32CFC4EFE0A}"/>
          </ac:spMkLst>
        </pc:spChg>
        <pc:spChg chg="add mod">
          <ac:chgData name="OMAR ABDO" userId="8271ea9fbb305512" providerId="LiveId" clId="{6C56A490-2101-44FE-98DE-4255E5847068}" dt="2024-07-23T11:24:58.386" v="1796"/>
          <ac:spMkLst>
            <pc:docMk/>
            <pc:sldMk cId="1199546977" sldId="309"/>
            <ac:spMk id="6" creationId="{EBFA99EA-662B-9416-851D-656DAB4A6B8F}"/>
          </ac:spMkLst>
        </pc:spChg>
        <pc:picChg chg="add mod">
          <ac:chgData name="OMAR ABDO" userId="8271ea9fbb305512" providerId="LiveId" clId="{6C56A490-2101-44FE-98DE-4255E5847068}" dt="2024-07-23T11:24:58.386" v="1796"/>
          <ac:picMkLst>
            <pc:docMk/>
            <pc:sldMk cId="1199546977" sldId="309"/>
            <ac:picMk id="7" creationId="{7740AF24-D259-689A-36EA-679D89791DAF}"/>
          </ac:picMkLst>
        </pc:picChg>
        <pc:picChg chg="add mod">
          <ac:chgData name="OMAR ABDO" userId="8271ea9fbb305512" providerId="LiveId" clId="{6C56A490-2101-44FE-98DE-4255E5847068}" dt="2024-07-23T11:24:58.386" v="1796"/>
          <ac:picMkLst>
            <pc:docMk/>
            <pc:sldMk cId="1199546977" sldId="309"/>
            <ac:picMk id="8" creationId="{C94059DD-1CE8-A08D-2FA9-D6C4D6C9ED78}"/>
          </ac:picMkLst>
        </pc:picChg>
      </pc:sldChg>
      <pc:sldChg chg="addSp delSp modSp add del mod modTransition">
        <pc:chgData name="OMAR ABDO" userId="8271ea9fbb305512" providerId="LiveId" clId="{6C56A490-2101-44FE-98DE-4255E5847068}" dt="2024-07-23T11:38:52.772" v="2138" actId="47"/>
        <pc:sldMkLst>
          <pc:docMk/>
          <pc:sldMk cId="1947408751" sldId="310"/>
        </pc:sldMkLst>
        <pc:spChg chg="del mod">
          <ac:chgData name="OMAR ABDO" userId="8271ea9fbb305512" providerId="LiveId" clId="{6C56A490-2101-44FE-98DE-4255E5847068}" dt="2024-07-23T11:38:42.089" v="2136" actId="478"/>
          <ac:spMkLst>
            <pc:docMk/>
            <pc:sldMk cId="1947408751" sldId="310"/>
            <ac:spMk id="2" creationId="{8E834288-1778-E6A2-63A5-ECBE61CA78A5}"/>
          </ac:spMkLst>
        </pc:spChg>
        <pc:spChg chg="del mod">
          <ac:chgData name="OMAR ABDO" userId="8271ea9fbb305512" providerId="LiveId" clId="{6C56A490-2101-44FE-98DE-4255E5847068}" dt="2024-07-23T11:38:42.089" v="2136" actId="478"/>
          <ac:spMkLst>
            <pc:docMk/>
            <pc:sldMk cId="1947408751" sldId="310"/>
            <ac:spMk id="3" creationId="{F9D78300-E255-F953-7949-E2BC9CD62003}"/>
          </ac:spMkLst>
        </pc:spChg>
        <pc:spChg chg="add mod">
          <ac:chgData name="OMAR ABDO" userId="8271ea9fbb305512" providerId="LiveId" clId="{6C56A490-2101-44FE-98DE-4255E5847068}" dt="2024-07-23T11:24:59.163" v="1797"/>
          <ac:spMkLst>
            <pc:docMk/>
            <pc:sldMk cId="1947408751" sldId="310"/>
            <ac:spMk id="4" creationId="{5C5BDF35-C928-5F74-5095-6007EC5CD915}"/>
          </ac:spMkLst>
        </pc:spChg>
        <pc:spChg chg="add mod">
          <ac:chgData name="OMAR ABDO" userId="8271ea9fbb305512" providerId="LiveId" clId="{6C56A490-2101-44FE-98DE-4255E5847068}" dt="2024-07-23T11:24:59.163" v="1797"/>
          <ac:spMkLst>
            <pc:docMk/>
            <pc:sldMk cId="1947408751" sldId="310"/>
            <ac:spMk id="5" creationId="{FB8E32A7-0A94-DBC9-B422-C1BFE0DFB073}"/>
          </ac:spMkLst>
        </pc:spChg>
        <pc:spChg chg="add mod">
          <ac:chgData name="OMAR ABDO" userId="8271ea9fbb305512" providerId="LiveId" clId="{6C56A490-2101-44FE-98DE-4255E5847068}" dt="2024-07-23T11:24:59.163" v="1797"/>
          <ac:spMkLst>
            <pc:docMk/>
            <pc:sldMk cId="1947408751" sldId="310"/>
            <ac:spMk id="6" creationId="{14B86555-B40B-948D-6CBC-E1BAE8FBD1CC}"/>
          </ac:spMkLst>
        </pc:spChg>
        <pc:spChg chg="add del mod">
          <ac:chgData name="OMAR ABDO" userId="8271ea9fbb305512" providerId="LiveId" clId="{6C56A490-2101-44FE-98DE-4255E5847068}" dt="2024-07-23T11:38:48.803" v="2137" actId="478"/>
          <ac:spMkLst>
            <pc:docMk/>
            <pc:sldMk cId="1947408751" sldId="310"/>
            <ac:spMk id="10" creationId="{4A81828F-25E2-9E7C-0B66-146B86478EAE}"/>
          </ac:spMkLst>
        </pc:spChg>
        <pc:spChg chg="add del mod">
          <ac:chgData name="OMAR ABDO" userId="8271ea9fbb305512" providerId="LiveId" clId="{6C56A490-2101-44FE-98DE-4255E5847068}" dt="2024-07-23T11:38:48.803" v="2137" actId="478"/>
          <ac:spMkLst>
            <pc:docMk/>
            <pc:sldMk cId="1947408751" sldId="310"/>
            <ac:spMk id="12" creationId="{04FBE76E-F703-2F47-9C79-BB8617EFBD8A}"/>
          </ac:spMkLst>
        </pc:spChg>
        <pc:picChg chg="add mod">
          <ac:chgData name="OMAR ABDO" userId="8271ea9fbb305512" providerId="LiveId" clId="{6C56A490-2101-44FE-98DE-4255E5847068}" dt="2024-07-23T11:24:59.163" v="1797"/>
          <ac:picMkLst>
            <pc:docMk/>
            <pc:sldMk cId="1947408751" sldId="310"/>
            <ac:picMk id="7" creationId="{0BF3A16F-9450-124D-09A4-B13D9075B49C}"/>
          </ac:picMkLst>
        </pc:picChg>
        <pc:picChg chg="add mod">
          <ac:chgData name="OMAR ABDO" userId="8271ea9fbb305512" providerId="LiveId" clId="{6C56A490-2101-44FE-98DE-4255E5847068}" dt="2024-07-23T11:24:59.163" v="1797"/>
          <ac:picMkLst>
            <pc:docMk/>
            <pc:sldMk cId="1947408751" sldId="310"/>
            <ac:picMk id="8" creationId="{78DB6B3B-4569-F842-583A-B8057FF758E7}"/>
          </ac:picMkLst>
        </pc:picChg>
      </pc:sldChg>
      <pc:sldChg chg="addSp delSp modSp add mod modTransition">
        <pc:chgData name="OMAR ABDO" userId="8271ea9fbb305512" providerId="LiveId" clId="{6C56A490-2101-44FE-98DE-4255E5847068}" dt="2024-07-23T11:47:44.926" v="2244"/>
        <pc:sldMkLst>
          <pc:docMk/>
          <pc:sldMk cId="1774420444" sldId="311"/>
        </pc:sldMkLst>
        <pc:spChg chg="del">
          <ac:chgData name="OMAR ABDO" userId="8271ea9fbb305512" providerId="LiveId" clId="{6C56A490-2101-44FE-98DE-4255E5847068}" dt="2024-07-23T11:39:31.002" v="2142" actId="478"/>
          <ac:spMkLst>
            <pc:docMk/>
            <pc:sldMk cId="1774420444" sldId="311"/>
            <ac:spMk id="2" creationId="{E0776CCD-3E44-FCCE-08B3-3A8791D97A1B}"/>
          </ac:spMkLst>
        </pc:spChg>
        <pc:spChg chg="add mod">
          <ac:chgData name="OMAR ABDO" userId="8271ea9fbb305512" providerId="LiveId" clId="{6C56A490-2101-44FE-98DE-4255E5847068}" dt="2024-07-23T11:24:59.992" v="1798"/>
          <ac:spMkLst>
            <pc:docMk/>
            <pc:sldMk cId="1774420444" sldId="311"/>
            <ac:spMk id="4" creationId="{6DD11143-8995-4B9B-80EC-99F6A3988AEC}"/>
          </ac:spMkLst>
        </pc:spChg>
        <pc:spChg chg="add mod">
          <ac:chgData name="OMAR ABDO" userId="8271ea9fbb305512" providerId="LiveId" clId="{6C56A490-2101-44FE-98DE-4255E5847068}" dt="2024-07-23T11:24:59.992" v="1798"/>
          <ac:spMkLst>
            <pc:docMk/>
            <pc:sldMk cId="1774420444" sldId="311"/>
            <ac:spMk id="5" creationId="{802EC1C5-35A7-AFF6-BCB1-C6CCD1456649}"/>
          </ac:spMkLst>
        </pc:spChg>
        <pc:spChg chg="add mod">
          <ac:chgData name="OMAR ABDO" userId="8271ea9fbb305512" providerId="LiveId" clId="{6C56A490-2101-44FE-98DE-4255E5847068}" dt="2024-07-23T11:24:59.992" v="1798"/>
          <ac:spMkLst>
            <pc:docMk/>
            <pc:sldMk cId="1774420444" sldId="311"/>
            <ac:spMk id="6" creationId="{C83A33D6-276C-2326-AA5B-53D9FCEE45E1}"/>
          </ac:spMkLst>
        </pc:spChg>
        <pc:spChg chg="add del mod">
          <ac:chgData name="OMAR ABDO" userId="8271ea9fbb305512" providerId="LiveId" clId="{6C56A490-2101-44FE-98DE-4255E5847068}" dt="2024-07-23T11:39:47.377" v="2145" actId="478"/>
          <ac:spMkLst>
            <pc:docMk/>
            <pc:sldMk cId="1774420444" sldId="311"/>
            <ac:spMk id="10" creationId="{8C950A6C-5434-B328-C080-2CA3F8F2755D}"/>
          </ac:spMkLst>
        </pc:spChg>
        <pc:spChg chg="add mod">
          <ac:chgData name="OMAR ABDO" userId="8271ea9fbb305512" providerId="LiveId" clId="{6C56A490-2101-44FE-98DE-4255E5847068}" dt="2024-07-23T11:47:44.926" v="2244"/>
          <ac:spMkLst>
            <pc:docMk/>
            <pc:sldMk cId="1774420444" sldId="311"/>
            <ac:spMk id="11" creationId="{ABC3D906-59A4-99A5-AE62-CBEA94D33FC5}"/>
          </ac:spMkLst>
        </pc:spChg>
        <pc:spChg chg="add mod">
          <ac:chgData name="OMAR ABDO" userId="8271ea9fbb305512" providerId="LiveId" clId="{6C56A490-2101-44FE-98DE-4255E5847068}" dt="2024-07-23T11:47:44.926" v="2244"/>
          <ac:spMkLst>
            <pc:docMk/>
            <pc:sldMk cId="1774420444" sldId="311"/>
            <ac:spMk id="12" creationId="{EE67130C-822D-C240-5C34-C4863708FC21}"/>
          </ac:spMkLst>
        </pc:spChg>
        <pc:spChg chg="add mod">
          <ac:chgData name="OMAR ABDO" userId="8271ea9fbb305512" providerId="LiveId" clId="{6C56A490-2101-44FE-98DE-4255E5847068}" dt="2024-07-23T11:47:44.926" v="2244"/>
          <ac:spMkLst>
            <pc:docMk/>
            <pc:sldMk cId="1774420444" sldId="311"/>
            <ac:spMk id="15" creationId="{1E311DAB-6DDE-DDA3-FDC5-B39D6E4B178A}"/>
          </ac:spMkLst>
        </pc:spChg>
        <pc:picChg chg="add mod">
          <ac:chgData name="OMAR ABDO" userId="8271ea9fbb305512" providerId="LiveId" clId="{6C56A490-2101-44FE-98DE-4255E5847068}" dt="2024-07-23T11:24:59.992" v="1798"/>
          <ac:picMkLst>
            <pc:docMk/>
            <pc:sldMk cId="1774420444" sldId="311"/>
            <ac:picMk id="7" creationId="{C7DA02F6-BAC0-C67E-1195-12510C91D8CD}"/>
          </ac:picMkLst>
        </pc:picChg>
        <pc:picChg chg="add mod">
          <ac:chgData name="OMAR ABDO" userId="8271ea9fbb305512" providerId="LiveId" clId="{6C56A490-2101-44FE-98DE-4255E5847068}" dt="2024-07-23T11:24:59.992" v="1798"/>
          <ac:picMkLst>
            <pc:docMk/>
            <pc:sldMk cId="1774420444" sldId="311"/>
            <ac:picMk id="8" creationId="{B2AEE94D-6B06-7850-70AA-2D90765BBF0B}"/>
          </ac:picMkLst>
        </pc:picChg>
        <pc:picChg chg="add mod">
          <ac:chgData name="OMAR ABDO" userId="8271ea9fbb305512" providerId="LiveId" clId="{6C56A490-2101-44FE-98DE-4255E5847068}" dt="2024-07-23T11:47:44.926" v="2244"/>
          <ac:picMkLst>
            <pc:docMk/>
            <pc:sldMk cId="1774420444" sldId="311"/>
            <ac:picMk id="13" creationId="{C993F33F-92E6-A3BF-E3B2-36493F1B327F}"/>
          </ac:picMkLst>
        </pc:picChg>
        <pc:picChg chg="add mod">
          <ac:chgData name="OMAR ABDO" userId="8271ea9fbb305512" providerId="LiveId" clId="{6C56A490-2101-44FE-98DE-4255E5847068}" dt="2024-07-23T11:47:44.926" v="2244"/>
          <ac:picMkLst>
            <pc:docMk/>
            <pc:sldMk cId="1774420444" sldId="311"/>
            <ac:picMk id="14" creationId="{19231B38-8CE8-711E-1024-5F4BDC650884}"/>
          </ac:picMkLst>
        </pc:picChg>
        <pc:picChg chg="mod">
          <ac:chgData name="OMAR ABDO" userId="8271ea9fbb305512" providerId="LiveId" clId="{6C56A490-2101-44FE-98DE-4255E5847068}" dt="2024-07-23T11:39:21.584" v="2141" actId="14100"/>
          <ac:picMkLst>
            <pc:docMk/>
            <pc:sldMk cId="1774420444" sldId="311"/>
            <ac:picMk id="12290" creationId="{292369EA-D1FC-5193-31EB-EC53F4797B4C}"/>
          </ac:picMkLst>
        </pc:picChg>
      </pc:sldChg>
      <pc:sldChg chg="addSp delSp modSp add mod">
        <pc:chgData name="OMAR ABDO" userId="8271ea9fbb305512" providerId="LiveId" clId="{6C56A490-2101-44FE-98DE-4255E5847068}" dt="2024-07-23T11:54:33.642" v="2302" actId="1076"/>
        <pc:sldMkLst>
          <pc:docMk/>
          <pc:sldMk cId="3383961319" sldId="312"/>
        </pc:sldMkLst>
        <pc:spChg chg="add del">
          <ac:chgData name="OMAR ABDO" userId="8271ea9fbb305512" providerId="LiveId" clId="{6C56A490-2101-44FE-98DE-4255E5847068}" dt="2024-07-23T11:54:33.064" v="2300" actId="478"/>
          <ac:spMkLst>
            <pc:docMk/>
            <pc:sldMk cId="3383961319" sldId="312"/>
            <ac:spMk id="3" creationId="{8DC7615B-7FB7-2708-ED75-E96EC0904D97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4" creationId="{48524EA1-1CF8-4625-0F44-82FDEB0B8E31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6" creationId="{FF39BAFD-A5C0-BFDC-5F76-476753806977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8" creationId="{ECD3D290-0C3C-2129-6C65-B2B9050CB818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11" creationId="{C416A249-F7F1-3D6A-AFA6-EEF6982CF08A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12" creationId="{803E0C61-DDEA-8EA3-E4C7-70685B8BFBB4}"/>
          </ac:spMkLst>
        </pc:spChg>
        <pc:spChg chg="add mod">
          <ac:chgData name="OMAR ABDO" userId="8271ea9fbb305512" providerId="LiveId" clId="{6C56A490-2101-44FE-98DE-4255E5847068}" dt="2024-07-23T11:51:29.222" v="2267"/>
          <ac:spMkLst>
            <pc:docMk/>
            <pc:sldMk cId="3383961319" sldId="312"/>
            <ac:spMk id="15" creationId="{43F8DB4D-3F1F-CEA4-0990-6D5CB673EA24}"/>
          </ac:spMkLst>
        </pc:spChg>
        <pc:spChg chg="add del mod">
          <ac:chgData name="OMAR ABDO" userId="8271ea9fbb305512" providerId="LiveId" clId="{6C56A490-2101-44FE-98DE-4255E5847068}" dt="2024-07-23T11:54:31.802" v="2294" actId="21"/>
          <ac:spMkLst>
            <pc:docMk/>
            <pc:sldMk cId="3383961319" sldId="312"/>
            <ac:spMk id="18" creationId="{BE57A648-C47A-17A4-23AB-C72C9FEA22FD}"/>
          </ac:spMkLst>
        </pc:spChg>
        <pc:picChg chg="add del mod">
          <ac:chgData name="OMAR ABDO" userId="8271ea9fbb305512" providerId="LiveId" clId="{6C56A490-2101-44FE-98DE-4255E5847068}" dt="2024-07-23T11:54:33.642" v="2302" actId="1076"/>
          <ac:picMkLst>
            <pc:docMk/>
            <pc:sldMk cId="3383961319" sldId="312"/>
            <ac:picMk id="5" creationId="{A1E40648-1443-C98A-8FA6-489EB9DC3961}"/>
          </ac:picMkLst>
        </pc:picChg>
        <pc:picChg chg="mod">
          <ac:chgData name="OMAR ABDO" userId="8271ea9fbb305512" providerId="LiveId" clId="{6C56A490-2101-44FE-98DE-4255E5847068}" dt="2024-07-23T11:54:33.255" v="2301" actId="1076"/>
          <ac:picMkLst>
            <pc:docMk/>
            <pc:sldMk cId="3383961319" sldId="312"/>
            <ac:picMk id="7" creationId="{7681659C-2ACE-0719-1254-F0490CD7E493}"/>
          </ac:picMkLst>
        </pc:picChg>
        <pc:picChg chg="add mod">
          <ac:chgData name="OMAR ABDO" userId="8271ea9fbb305512" providerId="LiveId" clId="{6C56A490-2101-44FE-98DE-4255E5847068}" dt="2024-07-23T11:51:29.222" v="2267"/>
          <ac:picMkLst>
            <pc:docMk/>
            <pc:sldMk cId="3383961319" sldId="312"/>
            <ac:picMk id="9" creationId="{EB186285-F533-E8F6-03C2-64C1071E2FC8}"/>
          </ac:picMkLst>
        </pc:picChg>
        <pc:picChg chg="add mod">
          <ac:chgData name="OMAR ABDO" userId="8271ea9fbb305512" providerId="LiveId" clId="{6C56A490-2101-44FE-98DE-4255E5847068}" dt="2024-07-23T11:51:29.222" v="2267"/>
          <ac:picMkLst>
            <pc:docMk/>
            <pc:sldMk cId="3383961319" sldId="312"/>
            <ac:picMk id="10" creationId="{627E9BB7-97E8-89F0-F826-721996D6B4AE}"/>
          </ac:picMkLst>
        </pc:picChg>
        <pc:picChg chg="add mod">
          <ac:chgData name="OMAR ABDO" userId="8271ea9fbb305512" providerId="LiveId" clId="{6C56A490-2101-44FE-98DE-4255E5847068}" dt="2024-07-23T11:51:29.222" v="2267"/>
          <ac:picMkLst>
            <pc:docMk/>
            <pc:sldMk cId="3383961319" sldId="312"/>
            <ac:picMk id="13" creationId="{92464B5C-CEAE-4D60-0D6A-5753A0612A61}"/>
          </ac:picMkLst>
        </pc:picChg>
        <pc:picChg chg="add mod">
          <ac:chgData name="OMAR ABDO" userId="8271ea9fbb305512" providerId="LiveId" clId="{6C56A490-2101-44FE-98DE-4255E5847068}" dt="2024-07-23T11:51:29.222" v="2267"/>
          <ac:picMkLst>
            <pc:docMk/>
            <pc:sldMk cId="3383961319" sldId="312"/>
            <ac:picMk id="14" creationId="{84456D30-2F2B-9D4E-D86A-84A698080EE9}"/>
          </ac:picMkLst>
        </pc:picChg>
        <pc:picChg chg="add mod">
          <ac:chgData name="OMAR ABDO" userId="8271ea9fbb305512" providerId="LiveId" clId="{6C56A490-2101-44FE-98DE-4255E5847068}" dt="2024-07-23T11:54:32.508" v="2298" actId="1076"/>
          <ac:picMkLst>
            <pc:docMk/>
            <pc:sldMk cId="3383961319" sldId="312"/>
            <ac:picMk id="16" creationId="{E94315DA-36E8-6142-C7F1-0059331277FA}"/>
          </ac:picMkLst>
        </pc:picChg>
      </pc:sldChg>
      <pc:sldChg chg="addSp delSp modSp add mod">
        <pc:chgData name="OMAR ABDO" userId="8271ea9fbb305512" providerId="LiveId" clId="{6C56A490-2101-44FE-98DE-4255E5847068}" dt="2024-07-23T11:54:42.656" v="2308" actId="478"/>
        <pc:sldMkLst>
          <pc:docMk/>
          <pc:sldMk cId="27726760" sldId="313"/>
        </pc:sldMkLst>
        <pc:spChg chg="add del">
          <ac:chgData name="OMAR ABDO" userId="8271ea9fbb305512" providerId="LiveId" clId="{6C56A490-2101-44FE-98DE-4255E5847068}" dt="2024-07-23T11:54:41.509" v="2307" actId="478"/>
          <ac:spMkLst>
            <pc:docMk/>
            <pc:sldMk cId="27726760" sldId="313"/>
            <ac:spMk id="2" creationId="{EAC658BB-D4F9-A96C-432D-9FC54E0197A5}"/>
          </ac:spMkLst>
        </pc:spChg>
        <pc:spChg chg="add del">
          <ac:chgData name="OMAR ABDO" userId="8271ea9fbb305512" providerId="LiveId" clId="{6C56A490-2101-44FE-98DE-4255E5847068}" dt="2024-07-23T11:54:42.656" v="2308" actId="478"/>
          <ac:spMkLst>
            <pc:docMk/>
            <pc:sldMk cId="27726760" sldId="313"/>
            <ac:spMk id="3" creationId="{F251B0EF-5EB3-EF25-3423-C3BCC0FC9137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4" creationId="{71E90A48-B6D7-E1EE-14F5-95F69BD13630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6" creationId="{93AF102A-6E97-0318-1BE7-C83C42B3CC62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7" creationId="{EE5DB825-F16A-F2C8-F8DC-F73022C5FA3A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11" creationId="{B526F9EC-ABFA-3A2E-EDC1-2F541B2A87CA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12" creationId="{FE6FF917-2C20-53AD-B833-9F824694A85F}"/>
          </ac:spMkLst>
        </pc:spChg>
        <pc:spChg chg="add mod">
          <ac:chgData name="OMAR ABDO" userId="8271ea9fbb305512" providerId="LiveId" clId="{6C56A490-2101-44FE-98DE-4255E5847068}" dt="2024-07-23T11:51:30.532" v="2268"/>
          <ac:spMkLst>
            <pc:docMk/>
            <pc:sldMk cId="27726760" sldId="313"/>
            <ac:spMk id="15" creationId="{D5589616-DAE4-133E-E1B0-D97B87EDB9ED}"/>
          </ac:spMkLst>
        </pc:spChg>
        <pc:picChg chg="mod">
          <ac:chgData name="OMAR ABDO" userId="8271ea9fbb305512" providerId="LiveId" clId="{6C56A490-2101-44FE-98DE-4255E5847068}" dt="2024-07-23T11:54:33.923" v="2303" actId="1076"/>
          <ac:picMkLst>
            <pc:docMk/>
            <pc:sldMk cId="27726760" sldId="313"/>
            <ac:picMk id="5" creationId="{62BCFE0B-824A-0135-15C6-0DFF03245A2C}"/>
          </ac:picMkLst>
        </pc:picChg>
        <pc:picChg chg="add mod">
          <ac:chgData name="OMAR ABDO" userId="8271ea9fbb305512" providerId="LiveId" clId="{6C56A490-2101-44FE-98DE-4255E5847068}" dt="2024-07-23T11:51:30.532" v="2268"/>
          <ac:picMkLst>
            <pc:docMk/>
            <pc:sldMk cId="27726760" sldId="313"/>
            <ac:picMk id="8" creationId="{57D9B8B3-D24F-FB61-13FC-BC531B4A7270}"/>
          </ac:picMkLst>
        </pc:picChg>
        <pc:picChg chg="add del mod">
          <ac:chgData name="OMAR ABDO" userId="8271ea9fbb305512" providerId="LiveId" clId="{6C56A490-2101-44FE-98DE-4255E5847068}" dt="2024-07-23T11:54:34.231" v="2304" actId="1076"/>
          <ac:picMkLst>
            <pc:docMk/>
            <pc:sldMk cId="27726760" sldId="313"/>
            <ac:picMk id="9" creationId="{95717A70-10E3-F916-69CD-6DFC6AE6965A}"/>
          </ac:picMkLst>
        </pc:picChg>
        <pc:picChg chg="add mod">
          <ac:chgData name="OMAR ABDO" userId="8271ea9fbb305512" providerId="LiveId" clId="{6C56A490-2101-44FE-98DE-4255E5847068}" dt="2024-07-23T11:51:30.532" v="2268"/>
          <ac:picMkLst>
            <pc:docMk/>
            <pc:sldMk cId="27726760" sldId="313"/>
            <ac:picMk id="10" creationId="{C2BF6BC7-6B7F-7D4D-D9D4-DC1FA8129970}"/>
          </ac:picMkLst>
        </pc:picChg>
        <pc:picChg chg="add mod">
          <ac:chgData name="OMAR ABDO" userId="8271ea9fbb305512" providerId="LiveId" clId="{6C56A490-2101-44FE-98DE-4255E5847068}" dt="2024-07-23T11:51:30.532" v="2268"/>
          <ac:picMkLst>
            <pc:docMk/>
            <pc:sldMk cId="27726760" sldId="313"/>
            <ac:picMk id="13" creationId="{BD3569CB-95C7-E5DA-9049-560025E2DCE0}"/>
          </ac:picMkLst>
        </pc:picChg>
        <pc:picChg chg="add mod">
          <ac:chgData name="OMAR ABDO" userId="8271ea9fbb305512" providerId="LiveId" clId="{6C56A490-2101-44FE-98DE-4255E5847068}" dt="2024-07-23T11:51:30.532" v="2268"/>
          <ac:picMkLst>
            <pc:docMk/>
            <pc:sldMk cId="27726760" sldId="313"/>
            <ac:picMk id="14" creationId="{8461369D-704A-3CC9-B7D9-D05D2CDD5BB6}"/>
          </ac:picMkLst>
        </pc:picChg>
        <pc:picChg chg="add mod">
          <ac:chgData name="OMAR ABDO" userId="8271ea9fbb305512" providerId="LiveId" clId="{6C56A490-2101-44FE-98DE-4255E5847068}" dt="2024-07-23T11:54:31.287" v="2292" actId="1076"/>
          <ac:picMkLst>
            <pc:docMk/>
            <pc:sldMk cId="27726760" sldId="313"/>
            <ac:picMk id="16" creationId="{A1E40648-1443-C98A-8FA6-489EB9DC3961}"/>
          </ac:picMkLst>
        </pc:picChg>
      </pc:sldChg>
      <pc:sldChg chg="modSp add del mod">
        <pc:chgData name="OMAR ABDO" userId="8271ea9fbb305512" providerId="LiveId" clId="{6C56A490-2101-44FE-98DE-4255E5847068}" dt="2024-07-23T13:29:00.548" v="2476" actId="47"/>
        <pc:sldMkLst>
          <pc:docMk/>
          <pc:sldMk cId="2620516720" sldId="314"/>
        </pc:sldMkLst>
        <pc:spChg chg="mod">
          <ac:chgData name="OMAR ABDO" userId="8271ea9fbb305512" providerId="LiveId" clId="{6C56A490-2101-44FE-98DE-4255E5847068}" dt="2024-07-23T13:27:03.232" v="2447" actId="27636"/>
          <ac:spMkLst>
            <pc:docMk/>
            <pc:sldMk cId="2620516720" sldId="314"/>
            <ac:spMk id="3" creationId="{727FDB3B-4EC4-F3D7-D261-D32325E3567A}"/>
          </ac:spMkLst>
        </pc:spChg>
      </pc:sldChg>
      <pc:sldChg chg="addSp delSp new del mod">
        <pc:chgData name="OMAR ABDO" userId="8271ea9fbb305512" providerId="LiveId" clId="{6C56A490-2101-44FE-98DE-4255E5847068}" dt="2024-07-23T12:05:14.666" v="2318" actId="47"/>
        <pc:sldMkLst>
          <pc:docMk/>
          <pc:sldMk cId="3192441088" sldId="314"/>
        </pc:sldMkLst>
        <pc:spChg chg="add del">
          <ac:chgData name="OMAR ABDO" userId="8271ea9fbb305512" providerId="LiveId" clId="{6C56A490-2101-44FE-98DE-4255E5847068}" dt="2024-07-23T12:05:13.143" v="2317" actId="21"/>
          <ac:spMkLst>
            <pc:docMk/>
            <pc:sldMk cId="3192441088" sldId="314"/>
            <ac:spMk id="3" creationId="{26B99F6F-EB9C-2F04-8962-B97BF35B8DEE}"/>
          </ac:spMkLst>
        </pc:spChg>
      </pc:sldChg>
      <pc:sldChg chg="add del">
        <pc:chgData name="OMAR ABDO" userId="8271ea9fbb305512" providerId="LiveId" clId="{6C56A490-2101-44FE-98DE-4255E5847068}" dt="2024-07-23T13:29:02.458" v="2477" actId="47"/>
        <pc:sldMkLst>
          <pc:docMk/>
          <pc:sldMk cId="684822190" sldId="315"/>
        </pc:sldMkLst>
      </pc:sldChg>
      <pc:sldChg chg="modSp add del mod">
        <pc:chgData name="OMAR ABDO" userId="8271ea9fbb305512" providerId="LiveId" clId="{6C56A490-2101-44FE-98DE-4255E5847068}" dt="2024-07-23T13:27:30.645" v="2453" actId="47"/>
        <pc:sldMkLst>
          <pc:docMk/>
          <pc:sldMk cId="3837079084" sldId="316"/>
        </pc:sldMkLst>
        <pc:spChg chg="mod">
          <ac:chgData name="OMAR ABDO" userId="8271ea9fbb305512" providerId="LiveId" clId="{6C56A490-2101-44FE-98DE-4255E5847068}" dt="2024-07-23T13:27:09.094" v="2449" actId="27636"/>
          <ac:spMkLst>
            <pc:docMk/>
            <pc:sldMk cId="3837079084" sldId="316"/>
            <ac:spMk id="3" creationId="{727FDB3B-4EC4-F3D7-D261-D32325E3567A}"/>
          </ac:spMkLst>
        </pc:spChg>
      </pc:sldChg>
      <pc:sldChg chg="add del">
        <pc:chgData name="OMAR ABDO" userId="8271ea9fbb305512" providerId="LiveId" clId="{6C56A490-2101-44FE-98DE-4255E5847068}" dt="2024-07-23T13:28:59.223" v="2475" actId="47"/>
        <pc:sldMkLst>
          <pc:docMk/>
          <pc:sldMk cId="1386493180" sldId="317"/>
        </pc:sldMkLst>
      </pc:sldChg>
      <pc:sldChg chg="add">
        <pc:chgData name="OMAR ABDO" userId="8271ea9fbb305512" providerId="LiveId" clId="{6C56A490-2101-44FE-98DE-4255E5847068}" dt="2024-07-25T13:01:45.101" v="2478"/>
        <pc:sldMkLst>
          <pc:docMk/>
          <pc:sldMk cId="249113208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DDABB-8C61-4685-9691-2BC419E9D4B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379D-276D-4137-8931-A90462F1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9D697-09BA-42D1-9710-0D6AC62B72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01EA-F71E-43F6-054A-B7075DFE7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23440-4607-395A-C407-DBA57831B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95533-AA6E-318B-357E-07EEB07C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5C964-4769-561D-4E18-9214ABFF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87AD-7CBE-0691-60B0-3C07674E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CA97-B116-DE89-CD9D-97103140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E37CD-3C02-0DBC-22BD-29D449215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E4643-A2A8-B19C-ECD7-D1B795F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C8FC-FC88-3CF5-30B0-4D8EA9A7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EF480-5C91-C357-1FA6-88F5EE31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AB744-2A37-4B0D-D29B-9D691723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DB7AF-BCB6-BF5D-5C55-949822187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9882-22A6-CA6C-EE10-F4C4145F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D6C8-4C27-BAAF-E462-460211B5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0CEE-37EF-E9B8-B9E9-16E61106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6900-F926-3D30-9238-135B821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C1C3-D4F2-9DB0-B936-B80FF60B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1DFE7-4039-5842-8C0B-40EF293B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1FE9-F8B3-B0D0-BA15-5BC718DE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5C2B-B9CC-78FB-D058-53FA229F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4114-4B5E-C183-6286-56E7E3E3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BD5AF-6316-48EA-E276-2FD4B3A75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D3E8-0F0B-6E01-9563-54704AFE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8AD5D-10E3-855D-DF55-A8306AD1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8A421-2423-CDF3-8A41-FA1BFD0E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EFFD-BF09-9CC7-757D-A53E497F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AE37B-D3E3-23B5-469B-2D98AD35B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9313C-3FC7-4938-3FB8-9CDDB555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FF668-D41A-6084-9B1B-0617599D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A164-CF02-CC99-D11A-F54D5BC0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3D153-CF2E-BDE7-A1D2-C10CE10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7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CB25-DC95-DC13-3F16-7AA80C98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51C6-FA90-1E2F-84C1-CD64F066F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1FCF6-20DB-472D-A341-76A155D8F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2E9F4-5B4B-F9F2-B8D7-9512222F1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A4902-97CB-62FE-86B5-C99AC172C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47136-315B-D113-E9F0-54FA5459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A5349-136C-2DFD-71DB-36C8094E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3935E-95FC-CCD6-126A-368A3AF7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92C5-A86B-6A08-5B61-886BC956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56BF2-866B-9869-2E54-538E62AD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D7653-3A57-245A-A204-03AF6048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9CF29-EEFD-AA1D-F4F5-0BBA5E6B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8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ADDCF-1078-7C8F-7E4F-5574DE1C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B219E-AE09-5E0A-C215-07249EA4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5247-DABF-5521-EEB3-45119D3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D608-6BA5-93D8-E6D2-02D50F6A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3F49-AFF4-DC37-6185-B438ED00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CB101-6BCA-BEC2-805E-FB902FDB8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28427-52C1-FD29-F126-FB0F368F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60310-7B72-271F-83BE-0DF2424D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31E5-8720-588B-566A-9BF17F2B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88D7-B988-2AFE-9D76-F13138E5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6B200-1AA7-7CA4-FED2-2B96A8175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C983D-514A-85F3-EE47-5F691DDC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F0307-D7E8-D054-089D-D521CF9F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3FC17-7A61-596D-FDD8-DC186448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FC899-AA6D-3331-8AF9-3D432592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2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02FFE-ECC2-3EC9-918E-0A535874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47F1-1FB5-6AC8-04BE-1F30BC4A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6D0B-2F19-807A-80AB-B76743A0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D3CB-0953-F7A6-2F99-234F50C61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9BE05-F953-D5E6-0986-E4553BCB0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1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urdf/Tutorials/Building%20a%20Visual%20Robot%20Model%20with%20URDF%20from%20Scratch" TargetMode="Externa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cub-tech-iit/cad-libraries/wiki/Prepare-PTC-Creo-Mechanism-for-URDF" TargetMode="Externa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hyperlink" Target="https://github.com/dfki-ric/phobo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onshape-to-robot.readthedocs.io/en/latest/" TargetMode="External"/><Relationship Id="rId5" Type="http://schemas.openxmlformats.org/officeDocument/2006/relationships/image" Target="../media/image5.svg"/><Relationship Id="rId10" Type="http://schemas.openxmlformats.org/officeDocument/2006/relationships/hyperlink" Target="https://github.com/syuntoku14/fusion2urdf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iki.ros.org/sw_urdf_export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AB39B-8FD3-A08A-8398-93F5684186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0FB85-2698-5FDA-424D-E52711BEA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032" y="5678465"/>
            <a:ext cx="1659968" cy="1659968"/>
          </a:xfrm>
          <a:prstGeom prst="rect">
            <a:avLst/>
          </a:prstGeom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A72E86D3-7F03-4A04-4649-0C36AEAD452B}"/>
              </a:ext>
            </a:extLst>
          </p:cNvPr>
          <p:cNvSpPr/>
          <p:nvPr/>
        </p:nvSpPr>
        <p:spPr>
          <a:xfrm>
            <a:off x="3637935" y="1092007"/>
            <a:ext cx="5073445" cy="4864510"/>
          </a:xfrm>
          <a:prstGeom prst="donut">
            <a:avLst>
              <a:gd name="adj" fmla="val 421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ABDC2-0E7B-F6BB-1556-401D571ADE92}"/>
              </a:ext>
            </a:extLst>
          </p:cNvPr>
          <p:cNvSpPr txBox="1"/>
          <p:nvPr/>
        </p:nvSpPr>
        <p:spPr>
          <a:xfrm>
            <a:off x="4395018" y="1554492"/>
            <a:ext cx="355927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CCBE8-B923-9754-391E-6706F66ABAB6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ED9CD-976F-9892-2C6D-9A6791EBF749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EAC6A-C017-2054-B2A9-976D4772FF1B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D19E8-C521-B13D-1D73-618713281A62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6CC49-7AA4-B885-EDC8-BAFE2695E2DD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3A362-B243-5C70-C717-F97ADA5FE4E8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8B226-2F1E-5CA7-001B-A071F84AF287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31CF2-F920-489B-8ADD-42ACCB42D4BE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85A3A-3490-87ED-A649-430B56071FC8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73E1F-212B-839E-C8A6-CC358C09DDF1}"/>
              </a:ext>
            </a:extLst>
          </p:cNvPr>
          <p:cNvSpPr txBox="1"/>
          <p:nvPr/>
        </p:nvSpPr>
        <p:spPr>
          <a:xfrm>
            <a:off x="5218471" y="1459230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0</a:t>
            </a:r>
          </a:p>
        </p:txBody>
      </p:sp>
      <p:pic>
        <p:nvPicPr>
          <p:cNvPr id="17" name="Picture 6" descr="Robot arm - Free technology icons">
            <a:extLst>
              <a:ext uri="{FF2B5EF4-FFF2-40B4-BE49-F238E27FC236}">
                <a16:creationId xmlns:a16="http://schemas.microsoft.com/office/drawing/2014/main" id="{79833815-7C5F-E040-D161-4204470E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1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Let’slaunchsomesimulation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(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video)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 fontScale="55000" lnSpcReduction="20000"/>
          </a:bodyPr>
          <a:lstStyle/>
          <a:p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$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sudoapt-getinstallros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-&lt;distro&gt;-husky-simulator</a:t>
            </a: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$source/opt/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ros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/melodic/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setup.bash</a:t>
            </a: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$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exportHUSKY_GAZEBO_DESCRIPTION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=$(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rospackfindhusky_gazebo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)/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urdf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/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description.gazebo.xacro</a:t>
            </a: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$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roslaunchhusky_gazebohusky_playpen.launchkinect_enabled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:=true</a:t>
            </a: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In another terminal to check that the sensors work #activate ROS</a:t>
            </a:r>
          </a:p>
          <a:p>
            <a:pPr marL="0" indent="0">
              <a:buNone/>
            </a:pP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$</a:t>
            </a:r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rqt_image_view</a:t>
            </a: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Inanotherterminaltocontrol</a:t>
            </a:r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 #activateROS</a:t>
            </a:r>
          </a:p>
          <a:p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rosrunteleop_twist_keyboardteleop_twist_keyboard.py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414" y="2917656"/>
            <a:ext cx="3805171" cy="102268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</a:p>
        </p:txBody>
      </p:sp>
    </p:spTree>
    <p:extLst>
      <p:ext uri="{BB962C8B-B14F-4D97-AF65-F5344CB8AC3E}">
        <p14:creationId xmlns:p14="http://schemas.microsoft.com/office/powerpoint/2010/main" val="64987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To define a robot we have to describe all the parts(aka links) and connections between them (aka joints).</a:t>
            </a: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Ros and Gazebo take care of geometrical transformations (</a:t>
            </a:r>
            <a:r>
              <a:rPr lang="en-US" sz="1800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tf</a:t>
            </a:r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 module), Physics simulation and rendering.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0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67CB62-BFD7-2E87-64F4-53BC102C9A25}"/>
              </a:ext>
            </a:extLst>
          </p:cNvPr>
          <p:cNvSpPr/>
          <p:nvPr/>
        </p:nvSpPr>
        <p:spPr>
          <a:xfrm>
            <a:off x="9942674" y="2119190"/>
            <a:ext cx="1118551" cy="1283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Common joint types in </a:t>
            </a:r>
            <a:r>
              <a:rPr lang="en-US" dirty="0" err="1"/>
              <a:t>urdf</a:t>
            </a:r>
            <a:r>
              <a:rPr lang="en-US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68381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Fixed: rigid connection</a:t>
            </a:r>
          </a:p>
          <a:p>
            <a:pPr lvl="1"/>
            <a:r>
              <a:rPr lang="en-US" dirty="0"/>
              <a:t>Revolute: 1D rotation</a:t>
            </a:r>
          </a:p>
          <a:p>
            <a:pPr lvl="1"/>
            <a:r>
              <a:rPr lang="en-US" dirty="0"/>
              <a:t>Continuous: unlimited revolutions.</a:t>
            </a:r>
          </a:p>
          <a:p>
            <a:pPr lvl="1"/>
            <a:r>
              <a:rPr lang="en-US" dirty="0"/>
              <a:t>Prismatic: 1D translation</a:t>
            </a:r>
          </a:p>
          <a:p>
            <a:pPr lvl="1"/>
            <a:r>
              <a:rPr lang="en-US" dirty="0"/>
              <a:t>Planar: 2D translation</a:t>
            </a:r>
          </a:p>
          <a:p>
            <a:pPr lvl="1"/>
            <a:r>
              <a:rPr lang="en-US" dirty="0"/>
              <a:t>Floating: unlimited 6D </a:t>
            </a:r>
          </a:p>
          <a:p>
            <a:r>
              <a:rPr lang="en-US" dirty="0"/>
              <a:t>Note: we mostly use the first 4 types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CC1B4C-49C1-F780-C96A-DF6351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20" b="45836"/>
          <a:stretch/>
        </p:blipFill>
        <p:spPr bwMode="auto">
          <a:xfrm>
            <a:off x="8592888" y="1925658"/>
            <a:ext cx="1118551" cy="13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3A0AD8B-D616-4E6A-A5CC-1E1483240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0" r="29580" b="44457"/>
          <a:stretch/>
        </p:blipFill>
        <p:spPr bwMode="auto">
          <a:xfrm>
            <a:off x="9791871" y="3651297"/>
            <a:ext cx="1544322" cy="142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16718-9BC6-5284-8CDF-F7E892C50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8" t="16724" r="1462" b="59241"/>
          <a:stretch/>
        </p:blipFill>
        <p:spPr bwMode="auto">
          <a:xfrm>
            <a:off x="9942674" y="2279097"/>
            <a:ext cx="1118551" cy="6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6C76B-B9DC-8D3B-4AEF-70DEA4FEE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2" t="31356" r="13314" b="59241"/>
          <a:stretch/>
        </p:blipFill>
        <p:spPr bwMode="auto">
          <a:xfrm>
            <a:off x="10523816" y="2665119"/>
            <a:ext cx="246309" cy="24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13FF6-3149-E323-70F1-F3BCEA339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2" t="31357" r="13314" b="57325"/>
          <a:stretch/>
        </p:blipFill>
        <p:spPr bwMode="auto">
          <a:xfrm>
            <a:off x="10124267" y="2637363"/>
            <a:ext cx="246310" cy="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E111C0-FDAF-4498-681B-307763EC4D20}"/>
              </a:ext>
            </a:extLst>
          </p:cNvPr>
          <p:cNvSpPr txBox="1"/>
          <p:nvPr/>
        </p:nvSpPr>
        <p:spPr>
          <a:xfrm>
            <a:off x="10124267" y="2963302"/>
            <a:ext cx="894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Fixed joint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228BAF7-4A9A-2EDB-1AAC-8B4F722FE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4529" y="3940336"/>
            <a:ext cx="686025" cy="6860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59573F-2878-D500-EF98-37C6A8357F0B}"/>
              </a:ext>
            </a:extLst>
          </p:cNvPr>
          <p:cNvSpPr txBox="1"/>
          <p:nvPr/>
        </p:nvSpPr>
        <p:spPr>
          <a:xfrm>
            <a:off x="8556384" y="4718187"/>
            <a:ext cx="1118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Continuous joint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54ABD7-77AF-E944-5EEB-53E2C543D540}"/>
              </a:ext>
            </a:extLst>
          </p:cNvPr>
          <p:cNvCxnSpPr>
            <a:cxnSpLocks/>
          </p:cNvCxnSpPr>
          <p:nvPr/>
        </p:nvCxnSpPr>
        <p:spPr>
          <a:xfrm>
            <a:off x="9057541" y="4263134"/>
            <a:ext cx="5203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888BD0-9E2F-1610-266C-B4B76EBB1745}"/>
              </a:ext>
            </a:extLst>
          </p:cNvPr>
          <p:cNvCxnSpPr>
            <a:cxnSpLocks/>
          </p:cNvCxnSpPr>
          <p:nvPr/>
        </p:nvCxnSpPr>
        <p:spPr>
          <a:xfrm>
            <a:off x="9057541" y="3728720"/>
            <a:ext cx="0" cy="5344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87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URDF file components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r>
              <a:rPr lang="en-US" dirty="0"/>
              <a:t>Link element</a:t>
            </a:r>
          </a:p>
          <a:p>
            <a:pPr lvl="1"/>
            <a:r>
              <a:rPr lang="en-US" dirty="0"/>
              <a:t>Visual</a:t>
            </a:r>
          </a:p>
          <a:p>
            <a:pPr lvl="1"/>
            <a:r>
              <a:rPr lang="en-US" dirty="0"/>
              <a:t>Collision </a:t>
            </a:r>
          </a:p>
          <a:p>
            <a:pPr lvl="1"/>
            <a:r>
              <a:rPr lang="en-US" dirty="0"/>
              <a:t>Inertial</a:t>
            </a:r>
          </a:p>
          <a:p>
            <a:r>
              <a:rPr lang="en-US" dirty="0"/>
              <a:t>Joint element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0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8" y="676563"/>
            <a:ext cx="10515600" cy="1022688"/>
          </a:xfrm>
        </p:spPr>
        <p:txBody>
          <a:bodyPr/>
          <a:lstStyle/>
          <a:p>
            <a:r>
              <a:rPr lang="en-US" dirty="0"/>
              <a:t>Link element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639"/>
            <a:ext cx="10515600" cy="480679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inertial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mass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inertia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inertial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2A5A91D-6345-A388-EC86-E847D19F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82" y="1754137"/>
            <a:ext cx="6395367" cy="35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eight Icon | IconExperience - Professional Icons » O-Collection">
            <a:extLst>
              <a:ext uri="{FF2B5EF4-FFF2-40B4-BE49-F238E27FC236}">
                <a16:creationId xmlns:a16="http://schemas.microsoft.com/office/drawing/2014/main" id="{46F4650D-EA58-33DF-A790-1ABE6E18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978" y="3790360"/>
            <a:ext cx="830102" cy="8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1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Visual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8C65D5-9021-2CDE-BA8F-DDE21CCD7742}"/>
              </a:ext>
            </a:extLst>
          </p:cNvPr>
          <p:cNvSpPr/>
          <p:nvPr/>
        </p:nvSpPr>
        <p:spPr>
          <a:xfrm rot="20100759">
            <a:off x="6518836" y="2944254"/>
            <a:ext cx="4903488" cy="1242866"/>
          </a:xfrm>
          <a:prstGeom prst="ellipse">
            <a:avLst/>
          </a:prstGeom>
          <a:solidFill>
            <a:srgbClr val="85BD6F"/>
          </a:solidFill>
          <a:ln>
            <a:solidFill>
              <a:srgbClr val="85BD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83AA2C41-1F85-91FF-8DC0-D0735A0F23FE}"/>
              </a:ext>
            </a:extLst>
          </p:cNvPr>
          <p:cNvSpPr/>
          <p:nvPr/>
        </p:nvSpPr>
        <p:spPr>
          <a:xfrm rot="1605330">
            <a:off x="5864616" y="4683376"/>
            <a:ext cx="1849431" cy="558115"/>
          </a:xfrm>
          <a:prstGeom prst="flowChartMagneticDrum">
            <a:avLst/>
          </a:prstGeom>
          <a:solidFill>
            <a:srgbClr val="86878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663E91-6B28-D3DD-2F29-F767A6E832E0}"/>
              </a:ext>
            </a:extLst>
          </p:cNvPr>
          <p:cNvSpPr txBox="1"/>
          <p:nvPr/>
        </p:nvSpPr>
        <p:spPr>
          <a:xfrm rot="20332606">
            <a:off x="7714206" y="3085403"/>
            <a:ext cx="2428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rgbClr val="005300"/>
                </a:solidFill>
              </a:rPr>
              <a:t>Visual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AEC94-163C-880A-6724-016F34B56228}"/>
              </a:ext>
            </a:extLst>
          </p:cNvPr>
          <p:cNvSpPr txBox="1"/>
          <p:nvPr/>
        </p:nvSpPr>
        <p:spPr>
          <a:xfrm rot="1498607">
            <a:off x="6140013" y="4635905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1D4D3"/>
                </a:solidFill>
              </a:rPr>
              <a:t>Joint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23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Collision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DAD119-154F-37F4-D081-3C7115E48D43}"/>
              </a:ext>
            </a:extLst>
          </p:cNvPr>
          <p:cNvSpPr/>
          <p:nvPr/>
        </p:nvSpPr>
        <p:spPr>
          <a:xfrm rot="20100759">
            <a:off x="6518836" y="2944254"/>
            <a:ext cx="4903488" cy="1242866"/>
          </a:xfrm>
          <a:prstGeom prst="ellipse">
            <a:avLst/>
          </a:prstGeom>
          <a:solidFill>
            <a:srgbClr val="85BD6F"/>
          </a:solidFill>
          <a:ln>
            <a:solidFill>
              <a:srgbClr val="85BD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407EAD8A-F9FA-C326-4FF0-325C07BD7C93}"/>
              </a:ext>
            </a:extLst>
          </p:cNvPr>
          <p:cNvSpPr/>
          <p:nvPr/>
        </p:nvSpPr>
        <p:spPr>
          <a:xfrm rot="1605330">
            <a:off x="5864616" y="4683376"/>
            <a:ext cx="1849431" cy="558115"/>
          </a:xfrm>
          <a:prstGeom prst="flowChartMagneticDrum">
            <a:avLst/>
          </a:prstGeom>
          <a:solidFill>
            <a:srgbClr val="86878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83038-7C99-BD19-F7E8-58E07E10B681}"/>
              </a:ext>
            </a:extLst>
          </p:cNvPr>
          <p:cNvSpPr txBox="1"/>
          <p:nvPr/>
        </p:nvSpPr>
        <p:spPr>
          <a:xfrm rot="20332606">
            <a:off x="7714206" y="3085403"/>
            <a:ext cx="2428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rgbClr val="005300"/>
                </a:solidFill>
              </a:rPr>
              <a:t>Visual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84A64-CE0B-7A64-B4BB-D56426E7CA7C}"/>
              </a:ext>
            </a:extLst>
          </p:cNvPr>
          <p:cNvSpPr txBox="1"/>
          <p:nvPr/>
        </p:nvSpPr>
        <p:spPr>
          <a:xfrm rot="1498607">
            <a:off x="6140013" y="4635905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1D4D3"/>
                </a:solidFill>
              </a:rPr>
              <a:t>Joint</a:t>
            </a:r>
            <a:r>
              <a:rPr lang="en-US" sz="3600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CD7EA2-6AAC-051C-E4E1-0DD4ABF162C9}"/>
              </a:ext>
            </a:extLst>
          </p:cNvPr>
          <p:cNvSpPr/>
          <p:nvPr/>
        </p:nvSpPr>
        <p:spPr>
          <a:xfrm rot="20076801">
            <a:off x="6511354" y="2825446"/>
            <a:ext cx="4927176" cy="1506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Inertial 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inertial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mass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inertia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inertial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A038-CA59-A836-F59E-ADEC5DE102D9}"/>
              </a:ext>
            </a:extLst>
          </p:cNvPr>
          <p:cNvSpPr/>
          <p:nvPr/>
        </p:nvSpPr>
        <p:spPr>
          <a:xfrm rot="20100759">
            <a:off x="6518836" y="2944254"/>
            <a:ext cx="4903488" cy="1242866"/>
          </a:xfrm>
          <a:prstGeom prst="ellipse">
            <a:avLst/>
          </a:prstGeom>
          <a:solidFill>
            <a:srgbClr val="85BD6F"/>
          </a:solidFill>
          <a:ln>
            <a:solidFill>
              <a:srgbClr val="85BD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2647B05E-6F64-6723-551D-D248F48C0087}"/>
              </a:ext>
            </a:extLst>
          </p:cNvPr>
          <p:cNvSpPr/>
          <p:nvPr/>
        </p:nvSpPr>
        <p:spPr>
          <a:xfrm rot="1605330">
            <a:off x="5864616" y="4683376"/>
            <a:ext cx="1849431" cy="558115"/>
          </a:xfrm>
          <a:prstGeom prst="flowChartMagneticDrum">
            <a:avLst/>
          </a:prstGeom>
          <a:solidFill>
            <a:srgbClr val="86878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EE8EF-46D7-B79C-85C0-A6D0DA2C7E5E}"/>
              </a:ext>
            </a:extLst>
          </p:cNvPr>
          <p:cNvSpPr txBox="1"/>
          <p:nvPr/>
        </p:nvSpPr>
        <p:spPr>
          <a:xfrm rot="20332606">
            <a:off x="7714206" y="3085403"/>
            <a:ext cx="2428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rgbClr val="005300"/>
                </a:solidFill>
              </a:rPr>
              <a:t>Visual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DB3B9-0A7F-CBED-0357-94B0D54E5B2D}"/>
              </a:ext>
            </a:extLst>
          </p:cNvPr>
          <p:cNvSpPr txBox="1"/>
          <p:nvPr/>
        </p:nvSpPr>
        <p:spPr>
          <a:xfrm rot="1498607">
            <a:off x="6140013" y="4635905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1D4D3"/>
                </a:solidFill>
              </a:rPr>
              <a:t>Joint</a:t>
            </a:r>
            <a:r>
              <a:rPr lang="en-US" sz="3600" dirty="0"/>
              <a:t> </a:t>
            </a:r>
          </a:p>
        </p:txBody>
      </p:sp>
      <p:pic>
        <p:nvPicPr>
          <p:cNvPr id="14338" name="Picture 2" descr="Weight Icon | IconExperience - Professional Icons » O-Collection">
            <a:extLst>
              <a:ext uri="{FF2B5EF4-FFF2-40B4-BE49-F238E27FC236}">
                <a16:creationId xmlns:a16="http://schemas.microsoft.com/office/drawing/2014/main" id="{FD7661AF-2C5E-4B6F-2D12-55F55A3F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17" y="2542154"/>
            <a:ext cx="1166337" cy="116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701789-D333-5BB4-7C23-7C9F4EEE3C2A}"/>
              </a:ext>
            </a:extLst>
          </p:cNvPr>
          <p:cNvCxnSpPr>
            <a:cxnSpLocks/>
          </p:cNvCxnSpPr>
          <p:nvPr/>
        </p:nvCxnSpPr>
        <p:spPr>
          <a:xfrm>
            <a:off x="10356880" y="2989446"/>
            <a:ext cx="132773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0C5032-3689-0B56-FD4E-289BFD245E38}"/>
              </a:ext>
            </a:extLst>
          </p:cNvPr>
          <p:cNvCxnSpPr>
            <a:cxnSpLocks/>
          </p:cNvCxnSpPr>
          <p:nvPr/>
        </p:nvCxnSpPr>
        <p:spPr>
          <a:xfrm flipV="1">
            <a:off x="10339785" y="1767840"/>
            <a:ext cx="34191" cy="122160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URDF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Joint element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my_joint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"link1"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"link2"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255EB8-AEA8-E862-7CEC-1FBAC901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000" t="2109" r="16748"/>
          <a:stretch/>
        </p:blipFill>
        <p:spPr>
          <a:xfrm>
            <a:off x="8355609" y="2817166"/>
            <a:ext cx="3252151" cy="28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7D123-C199-9386-A4D2-B720E194B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F1314-87F7-EE9D-E1C9-604D3A7BD167}"/>
              </a:ext>
            </a:extLst>
          </p:cNvPr>
          <p:cNvSpPr txBox="1"/>
          <p:nvPr/>
        </p:nvSpPr>
        <p:spPr>
          <a:xfrm>
            <a:off x="-1702209" y="2767280"/>
            <a:ext cx="861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Robotics Corner</a:t>
            </a:r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C5EA1AC-5012-2595-F1FF-E1550BD720AE}"/>
              </a:ext>
            </a:extLst>
          </p:cNvPr>
          <p:cNvGrpSpPr/>
          <p:nvPr/>
        </p:nvGrpSpPr>
        <p:grpSpPr>
          <a:xfrm>
            <a:off x="6096000" y="-1562970"/>
            <a:ext cx="7182459" cy="12330284"/>
            <a:chOff x="6096000" y="-1562970"/>
            <a:chExt cx="7182459" cy="12330284"/>
          </a:xfrm>
          <a:blipFill>
            <a:blip r:embed="rId3"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A5961A1-AD78-10E0-C403-81A03308A91F}"/>
                </a:ext>
              </a:extLst>
            </p:cNvPr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C4B2E80-425D-7193-494C-3922CA7AB880}"/>
                </a:ext>
              </a:extLst>
            </p:cNvPr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8BF2AD2-2FA1-0DA3-EF4C-0F0D02CC2A35}"/>
                </a:ext>
              </a:extLst>
            </p:cNvPr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EDA9B6C-B6E3-2CB4-59C2-6AFA67DFD1D4}"/>
                </a:ext>
              </a:extLst>
            </p:cNvPr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925AD81-22D9-E39F-761B-2FB410CE97B3}"/>
                </a:ext>
              </a:extLst>
            </p:cNvPr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4612C97-1C47-BDFC-6A8F-731BA2E8022E}"/>
                </a:ext>
              </a:extLst>
            </p:cNvPr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9F2F69B0-DD24-A77E-6D08-826601DF6100}"/>
                </a:ext>
              </a:extLst>
            </p:cNvPr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130C9A1C-8162-03C1-A793-5EE992F2424E}"/>
                </a:ext>
              </a:extLst>
            </p:cNvPr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BCACA8-4F56-054C-9057-825DB9161E93}"/>
                </a:ext>
              </a:extLst>
            </p:cNvPr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BB8F318-3037-6A36-5593-C311774C3C53}"/>
                </a:ext>
              </a:extLst>
            </p:cNvPr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6A056654-7E00-0F67-C027-863A707104C2}"/>
                </a:ext>
              </a:extLst>
            </p:cNvPr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4B0D745-6BA1-8B26-0FED-3C429E7A3967}"/>
                </a:ext>
              </a:extLst>
            </p:cNvPr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5550FDC7-17FF-2511-1A81-0ABE9CD3F84A}"/>
                </a:ext>
              </a:extLst>
            </p:cNvPr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1F259818-3E0F-92FF-6F55-E04776B798FE}"/>
                </a:ext>
              </a:extLst>
            </p:cNvPr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9F462C0-ED2B-408A-6B2D-4742421EBF2D}"/>
                </a:ext>
              </a:extLst>
            </p:cNvPr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31E7957B-0C7C-0CF2-DF2E-F6E9D7AC6630}"/>
                </a:ext>
              </a:extLst>
            </p:cNvPr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F922409E-C48F-8828-8C7A-DE1D9C7CCEE6}"/>
                </a:ext>
              </a:extLst>
            </p:cNvPr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9D014ED-1F4D-B22F-15A9-183167755A45}"/>
                </a:ext>
              </a:extLst>
            </p:cNvPr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D4186265-1FFB-0B2A-BD08-E406045B6FEF}"/>
                </a:ext>
              </a:extLst>
            </p:cNvPr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298B3E0-0E71-DA21-D32D-F050FCD27D9C}"/>
                </a:ext>
              </a:extLst>
            </p:cNvPr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872F348-3CFB-3D79-3F96-FCFD77E04CD4}"/>
                </a:ext>
              </a:extLst>
            </p:cNvPr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526ABF4-EB86-27BB-F44F-89C89C50D963}"/>
                </a:ext>
              </a:extLst>
            </p:cNvPr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C06EF2C-F170-99AF-E420-E79663E93516}"/>
                </a:ext>
              </a:extLst>
            </p:cNvPr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B19664C-4ED9-348C-B320-708851D1993B}"/>
                </a:ext>
              </a:extLst>
            </p:cNvPr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DFCBF6B6-D7DE-C248-44B0-819E0210E69A}"/>
                </a:ext>
              </a:extLst>
            </p:cNvPr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04A83D2-61AE-8D62-0B2A-96FFED5C74BA}"/>
                </a:ext>
              </a:extLst>
            </p:cNvPr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9E68A3D1-D385-8110-59EF-02E465EBD33E}"/>
                </a:ext>
              </a:extLst>
            </p:cNvPr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5739D06-6307-2EBB-09C0-4F27F943B41F}"/>
                </a:ext>
              </a:extLst>
            </p:cNvPr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716FD566-F60B-1F96-37AE-F71137B8E1AB}"/>
                </a:ext>
              </a:extLst>
            </p:cNvPr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1D2621-4FE5-69C8-1FC7-83CC3E16B096}"/>
                </a:ext>
              </a:extLst>
            </p:cNvPr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766F41A-F2BA-C717-8543-D17CF35E8FB0}"/>
                </a:ext>
              </a:extLst>
            </p:cNvPr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08B7C6BA-8839-EFC6-3123-3E3585179199}"/>
                </a:ext>
              </a:extLst>
            </p:cNvPr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F3E56833-10B2-1515-9E1B-603154C71187}"/>
                </a:ext>
              </a:extLst>
            </p:cNvPr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BC20B87C-9E11-8E0E-AA8D-A61D15903025}"/>
                </a:ext>
              </a:extLst>
            </p:cNvPr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EFB3C17F-BCDC-ABDC-DF42-4C7F5670EEAD}"/>
                </a:ext>
              </a:extLst>
            </p:cNvPr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80067856-C4E6-F1F7-E8E8-BAD5862D5F45}"/>
                </a:ext>
              </a:extLst>
            </p:cNvPr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BFC5E7E4-D1A4-C1AD-4D32-7BAFD2534F4C}"/>
                </a:ext>
              </a:extLst>
            </p:cNvPr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27A4DFED-808C-6D6D-1982-59E4A6645BBA}"/>
                </a:ext>
              </a:extLst>
            </p:cNvPr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18D24B17-CE32-164F-C08D-86B3A77D312A}"/>
                </a:ext>
              </a:extLst>
            </p:cNvPr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A641B18B-CE5C-5C02-59C7-031797B33606}"/>
                </a:ext>
              </a:extLst>
            </p:cNvPr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B8D60329-1008-EF05-E84B-AF7C591E7AA9}"/>
                </a:ext>
              </a:extLst>
            </p:cNvPr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1ACA331E-C138-DC9E-D29C-468C14B0603E}"/>
                </a:ext>
              </a:extLst>
            </p:cNvPr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A5DA23E9-E670-424C-DC6F-6D41C15348AD}"/>
                </a:ext>
              </a:extLst>
            </p:cNvPr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DC50018-22F4-5418-9067-96B0F78B701B}"/>
                </a:ext>
              </a:extLst>
            </p:cNvPr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DEF3B3BF-9E5B-DE30-3E9A-B8F4F8DF4ED1}"/>
                </a:ext>
              </a:extLst>
            </p:cNvPr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EAE2B299-9378-2434-6C46-168464F896B2}"/>
                </a:ext>
              </a:extLst>
            </p:cNvPr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F8EFC871-3BD4-5795-1268-5E5CE6414F63}"/>
                </a:ext>
              </a:extLst>
            </p:cNvPr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F5D8307A-EEB8-B1AE-387E-23FE7CCACA2E}"/>
                </a:ext>
              </a:extLst>
            </p:cNvPr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Hexagon 1023">
              <a:extLst>
                <a:ext uri="{FF2B5EF4-FFF2-40B4-BE49-F238E27FC236}">
                  <a16:creationId xmlns:a16="http://schemas.microsoft.com/office/drawing/2014/main" id="{C79D3F40-C170-5438-43AC-0D12FAF35D12}"/>
                </a:ext>
              </a:extLst>
            </p:cNvPr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Hexagon 1026">
              <a:extLst>
                <a:ext uri="{FF2B5EF4-FFF2-40B4-BE49-F238E27FC236}">
                  <a16:creationId xmlns:a16="http://schemas.microsoft.com/office/drawing/2014/main" id="{7DC1549B-9706-1B2B-4BAF-E3E0A2E99C6B}"/>
                </a:ext>
              </a:extLst>
            </p:cNvPr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Hexagon 1027">
              <a:extLst>
                <a:ext uri="{FF2B5EF4-FFF2-40B4-BE49-F238E27FC236}">
                  <a16:creationId xmlns:a16="http://schemas.microsoft.com/office/drawing/2014/main" id="{01C68FDD-9AF9-D097-F9A9-F5D304D3E7E8}"/>
                </a:ext>
              </a:extLst>
            </p:cNvPr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Hexagon 1028">
              <a:extLst>
                <a:ext uri="{FF2B5EF4-FFF2-40B4-BE49-F238E27FC236}">
                  <a16:creationId xmlns:a16="http://schemas.microsoft.com/office/drawing/2014/main" id="{5C9BD1C0-6B6B-8997-9A9B-C00EF2096B71}"/>
                </a:ext>
              </a:extLst>
            </p:cNvPr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Hexagon 1030">
              <a:extLst>
                <a:ext uri="{FF2B5EF4-FFF2-40B4-BE49-F238E27FC236}">
                  <a16:creationId xmlns:a16="http://schemas.microsoft.com/office/drawing/2014/main" id="{9D0FE1E3-9B7D-7A7F-916E-06D382B17FB0}"/>
                </a:ext>
              </a:extLst>
            </p:cNvPr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Hexagon 1032">
              <a:extLst>
                <a:ext uri="{FF2B5EF4-FFF2-40B4-BE49-F238E27FC236}">
                  <a16:creationId xmlns:a16="http://schemas.microsoft.com/office/drawing/2014/main" id="{91523B28-5138-C33B-C01F-73158C543B09}"/>
                </a:ext>
              </a:extLst>
            </p:cNvPr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Hexagon 1033">
              <a:extLst>
                <a:ext uri="{FF2B5EF4-FFF2-40B4-BE49-F238E27FC236}">
                  <a16:creationId xmlns:a16="http://schemas.microsoft.com/office/drawing/2014/main" id="{9355DB84-8155-993A-4347-AA866CDD3F27}"/>
                </a:ext>
              </a:extLst>
            </p:cNvPr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Hexagon 1034">
              <a:extLst>
                <a:ext uri="{FF2B5EF4-FFF2-40B4-BE49-F238E27FC236}">
                  <a16:creationId xmlns:a16="http://schemas.microsoft.com/office/drawing/2014/main" id="{4B9EB3EE-B2B4-A4E5-587E-493FE2CE670F}"/>
                </a:ext>
              </a:extLst>
            </p:cNvPr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Hexagon 1035">
              <a:extLst>
                <a:ext uri="{FF2B5EF4-FFF2-40B4-BE49-F238E27FC236}">
                  <a16:creationId xmlns:a16="http://schemas.microsoft.com/office/drawing/2014/main" id="{8AF66AE3-36F2-5A7C-373E-FC2CFAC7D64D}"/>
                </a:ext>
              </a:extLst>
            </p:cNvPr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Hexagon 1036">
              <a:extLst>
                <a:ext uri="{FF2B5EF4-FFF2-40B4-BE49-F238E27FC236}">
                  <a16:creationId xmlns:a16="http://schemas.microsoft.com/office/drawing/2014/main" id="{8A9E7752-ED7E-D6EC-2D03-F241AF80590A}"/>
                </a:ext>
              </a:extLst>
            </p:cNvPr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Hexagon 1038">
              <a:extLst>
                <a:ext uri="{FF2B5EF4-FFF2-40B4-BE49-F238E27FC236}">
                  <a16:creationId xmlns:a16="http://schemas.microsoft.com/office/drawing/2014/main" id="{D0E93CD2-A9E7-4688-AAD0-68BF0983389A}"/>
                </a:ext>
              </a:extLst>
            </p:cNvPr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Hexagon 1045">
              <a:extLst>
                <a:ext uri="{FF2B5EF4-FFF2-40B4-BE49-F238E27FC236}">
                  <a16:creationId xmlns:a16="http://schemas.microsoft.com/office/drawing/2014/main" id="{F23A3474-2A0E-9477-4626-084B8CCA5A96}"/>
                </a:ext>
              </a:extLst>
            </p:cNvPr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Hexagon 1047">
              <a:extLst>
                <a:ext uri="{FF2B5EF4-FFF2-40B4-BE49-F238E27FC236}">
                  <a16:creationId xmlns:a16="http://schemas.microsoft.com/office/drawing/2014/main" id="{A934669C-32A0-AA5E-1355-DE5B9241AE97}"/>
                </a:ext>
              </a:extLst>
            </p:cNvPr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Hexagon 1129">
              <a:extLst>
                <a:ext uri="{FF2B5EF4-FFF2-40B4-BE49-F238E27FC236}">
                  <a16:creationId xmlns:a16="http://schemas.microsoft.com/office/drawing/2014/main" id="{432FD291-81DC-B2C4-8558-43F6649CACAF}"/>
                </a:ext>
              </a:extLst>
            </p:cNvPr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>
            <a:extLst>
              <a:ext uri="{FF2B5EF4-FFF2-40B4-BE49-F238E27FC236}">
                <a16:creationId xmlns:a16="http://schemas.microsoft.com/office/drawing/2014/main" id="{A9BB7C9B-CEA5-EE32-CB25-D4365C4E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 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869" y="2917656"/>
            <a:ext cx="3160261" cy="102268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 URDF</a:t>
            </a:r>
          </a:p>
        </p:txBody>
      </p:sp>
    </p:spTree>
    <p:extLst>
      <p:ext uri="{BB962C8B-B14F-4D97-AF65-F5344CB8AC3E}">
        <p14:creationId xmlns:p14="http://schemas.microsoft.com/office/powerpoint/2010/main" val="261660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 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5AF63-025D-E78C-0005-0216DF398ECA}"/>
              </a:ext>
            </a:extLst>
          </p:cNvPr>
          <p:cNvSpPr txBox="1">
            <a:spLocks/>
          </p:cNvSpPr>
          <p:nvPr/>
        </p:nvSpPr>
        <p:spPr>
          <a:xfrm>
            <a:off x="838200" y="2355532"/>
            <a:ext cx="5745480" cy="335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860FB3E-C87C-C45D-35CF-39F5C57C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can make a simple shape first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4E3694-E563-E26E-C695-42CC2792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make a </a:t>
            </a:r>
            <a:r>
              <a:rPr lang="en-US" dirty="0" err="1"/>
              <a:t>urdf</a:t>
            </a:r>
            <a:r>
              <a:rPr lang="en-US" dirty="0"/>
              <a:t> folder in the package </a:t>
            </a:r>
          </a:p>
          <a:p>
            <a:pPr lvl="1"/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urdf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Then make the file:</a:t>
            </a:r>
          </a:p>
          <a:p>
            <a:pPr lvl="1"/>
            <a:r>
              <a:rPr lang="en-US" dirty="0"/>
              <a:t>Touch </a:t>
            </a:r>
            <a:r>
              <a:rPr lang="en-US" dirty="0" err="1"/>
              <a:t>oneshape.urdf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Follow the code in this link:</a:t>
            </a:r>
          </a:p>
          <a:p>
            <a:pPr lvl="1"/>
            <a:r>
              <a:rPr lang="en-US" dirty="0">
                <a:hlinkClick r:id="rId8"/>
              </a:rPr>
              <a:t>http://wiki.ros.org/urdf/Tutorials/Building%20a%20Visual%20Robot%20Model%20with%20URDF%20from%20Scratch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42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 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5AF63-025D-E78C-0005-0216DF398ECA}"/>
              </a:ext>
            </a:extLst>
          </p:cNvPr>
          <p:cNvSpPr txBox="1">
            <a:spLocks/>
          </p:cNvSpPr>
          <p:nvPr/>
        </p:nvSpPr>
        <p:spPr>
          <a:xfrm>
            <a:off x="838200" y="2355532"/>
            <a:ext cx="5745480" cy="335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AEB0D-B17E-CEB6-D9F5-612657C21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myfirst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base_link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"0.6"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"0.2"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C190682-35BA-939A-3C50-A047AFF2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shape </a:t>
            </a:r>
            <a:r>
              <a:rPr lang="en-US" dirty="0" err="1"/>
              <a:t>urdf</a:t>
            </a:r>
            <a:r>
              <a:rPr lang="en-US" dirty="0"/>
              <a:t>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C4DB47-8FCE-9E2F-EEE2-3BC840178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462" y="923731"/>
            <a:ext cx="3134133" cy="23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 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AEB0D-B17E-CEB6-D9F5-612657C21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49" y="1277668"/>
            <a:ext cx="10515600" cy="540021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"origins"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base_link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"0.6"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"0.2"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right_leg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"0.6 0.1 0.2"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1.57075 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0 -0.3"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base_to_right_leg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"fixed"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base_link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right_leg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"0 -0.22 0.25"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C190682-35BA-939A-3C50-A047AFF2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shapes and joint: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03E69-2A2B-747B-3DE8-5FE6C9973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45" y="1746847"/>
            <a:ext cx="383319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Building your robot </a:t>
            </a:r>
            <a:r>
              <a:rPr lang="en-US" sz="2000" b="1" dirty="0" err="1">
                <a:solidFill>
                  <a:srgbClr val="002060"/>
                </a:solidFill>
              </a:rPr>
              <a:t>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5AF63-025D-E78C-0005-0216DF398ECA}"/>
              </a:ext>
            </a:extLst>
          </p:cNvPr>
          <p:cNvSpPr txBox="1">
            <a:spLocks/>
          </p:cNvSpPr>
          <p:nvPr/>
        </p:nvSpPr>
        <p:spPr>
          <a:xfrm>
            <a:off x="838200" y="2355532"/>
            <a:ext cx="5745480" cy="335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E2E975C-ADC3-D1BE-ACE8-F5AF48D7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46" y="2917656"/>
            <a:ext cx="5169307" cy="102268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Building your robot URDF</a:t>
            </a:r>
          </a:p>
        </p:txBody>
      </p:sp>
    </p:spTree>
    <p:extLst>
      <p:ext uri="{BB962C8B-B14F-4D97-AF65-F5344CB8AC3E}">
        <p14:creationId xmlns:p14="http://schemas.microsoft.com/office/powerpoint/2010/main" val="135467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Building your robot </a:t>
            </a:r>
            <a:r>
              <a:rPr lang="en-US" sz="2000" b="1" dirty="0" err="1">
                <a:solidFill>
                  <a:srgbClr val="002060"/>
                </a:solidFill>
              </a:rPr>
              <a:t>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This is our robot</a:t>
            </a:r>
          </a:p>
        </p:txBody>
      </p:sp>
      <p:pic>
        <p:nvPicPr>
          <p:cNvPr id="3" name="Content Placeholder 4" descr="A cart with electronics on it&#10;&#10;Description automatically generated">
            <a:extLst>
              <a:ext uri="{FF2B5EF4-FFF2-40B4-BE49-F238E27FC236}">
                <a16:creationId xmlns:a16="http://schemas.microsoft.com/office/drawing/2014/main" id="{ADEB66FC-6491-6FCA-C3FB-B554DA010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9" b="23970"/>
          <a:stretch/>
        </p:blipFill>
        <p:spPr>
          <a:xfrm>
            <a:off x="7125266" y="1734192"/>
            <a:ext cx="4228534" cy="38947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861FC3-8196-757B-A079-07C54497D84F}"/>
              </a:ext>
            </a:extLst>
          </p:cNvPr>
          <p:cNvSpPr txBox="1">
            <a:spLocks/>
          </p:cNvSpPr>
          <p:nvPr/>
        </p:nvSpPr>
        <p:spPr>
          <a:xfrm>
            <a:off x="838200" y="2355532"/>
            <a:ext cx="5745480" cy="335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 consists of:</a:t>
            </a:r>
          </a:p>
          <a:p>
            <a:pPr lvl="1"/>
            <a:r>
              <a:rPr lang="en-US" dirty="0"/>
              <a:t>2 wheels in the back</a:t>
            </a:r>
          </a:p>
          <a:p>
            <a:pPr lvl="1"/>
            <a:r>
              <a:rPr lang="en-US" dirty="0"/>
              <a:t>1 front wheel</a:t>
            </a:r>
          </a:p>
          <a:p>
            <a:pPr lvl="1"/>
            <a:r>
              <a:rPr lang="en-US" dirty="0"/>
              <a:t>Lidar</a:t>
            </a:r>
          </a:p>
          <a:p>
            <a:pPr lvl="1"/>
            <a:r>
              <a:rPr lang="en-US" dirty="0"/>
              <a:t>Body</a:t>
            </a:r>
          </a:p>
          <a:p>
            <a:pPr lvl="1"/>
            <a:r>
              <a:rPr lang="en-US" dirty="0"/>
              <a:t>Electrical components</a:t>
            </a:r>
          </a:p>
        </p:txBody>
      </p:sp>
    </p:spTree>
    <p:extLst>
      <p:ext uri="{BB962C8B-B14F-4D97-AF65-F5344CB8AC3E}">
        <p14:creationId xmlns:p14="http://schemas.microsoft.com/office/powerpoint/2010/main" val="348351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979" y="2917656"/>
            <a:ext cx="7560042" cy="102268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Make an environment in gazebo</a:t>
            </a:r>
          </a:p>
        </p:txBody>
      </p:sp>
    </p:spTree>
    <p:extLst>
      <p:ext uri="{BB962C8B-B14F-4D97-AF65-F5344CB8AC3E}">
        <p14:creationId xmlns:p14="http://schemas.microsoft.com/office/powerpoint/2010/main" val="38633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A0FD16-EAA0-8219-0A68-C31D9FA2F3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57" y="596959"/>
            <a:ext cx="8251890" cy="58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97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FF6B9F-FF96-47B8-E7C6-8FE54183F6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00" y="776750"/>
            <a:ext cx="7953474" cy="56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9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Adding walls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6A367F-D8D7-1496-037C-6BE9D56302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30" y="2166836"/>
            <a:ext cx="7597140" cy="427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3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7D123-C199-9386-A4D2-B720E194B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F1314-87F7-EE9D-E1C9-604D3A7BD167}"/>
              </a:ext>
            </a:extLst>
          </p:cNvPr>
          <p:cNvSpPr txBox="1"/>
          <p:nvPr/>
        </p:nvSpPr>
        <p:spPr>
          <a:xfrm>
            <a:off x="-1735083" y="1650412"/>
            <a:ext cx="861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URDF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ADB5C-15BB-EADF-F182-BB494919576A}"/>
              </a:ext>
            </a:extLst>
          </p:cNvPr>
          <p:cNvCxnSpPr/>
          <p:nvPr/>
        </p:nvCxnSpPr>
        <p:spPr>
          <a:xfrm>
            <a:off x="321548" y="2983900"/>
            <a:ext cx="463229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51AE42-5912-B95E-1DAB-E9D5E0390840}"/>
              </a:ext>
            </a:extLst>
          </p:cNvPr>
          <p:cNvGrpSpPr/>
          <p:nvPr/>
        </p:nvGrpSpPr>
        <p:grpSpPr>
          <a:xfrm>
            <a:off x="6092312" y="-6165142"/>
            <a:ext cx="7182459" cy="12330284"/>
            <a:chOff x="6096000" y="-1562970"/>
            <a:chExt cx="7182459" cy="12330284"/>
          </a:xfrm>
          <a:blipFill>
            <a:blip r:embed="rId2"/>
            <a:stretch>
              <a:fillRect/>
            </a:stretch>
          </a:blipFill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2AE677A-B5B2-941A-3F88-4C2DFCD3A0A5}"/>
                </a:ext>
              </a:extLst>
            </p:cNvPr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5F641FF-6369-602B-7DBF-4C993340FE03}"/>
                </a:ext>
              </a:extLst>
            </p:cNvPr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E70A8FF-3BF3-BA0C-F528-9B6A5301378D}"/>
                </a:ext>
              </a:extLst>
            </p:cNvPr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56C6F3A8-D9DD-3B9A-4414-B9FA940D7C51}"/>
                </a:ext>
              </a:extLst>
            </p:cNvPr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B28D436E-A9F1-F204-3FA2-5C6F5ABAD3C4}"/>
                </a:ext>
              </a:extLst>
            </p:cNvPr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Hexagon 1024">
              <a:extLst>
                <a:ext uri="{FF2B5EF4-FFF2-40B4-BE49-F238E27FC236}">
                  <a16:creationId xmlns:a16="http://schemas.microsoft.com/office/drawing/2014/main" id="{A93DE1CB-EBFF-6F66-DA87-40656043228A}"/>
                </a:ext>
              </a:extLst>
            </p:cNvPr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Hexagon 1025">
              <a:extLst>
                <a:ext uri="{FF2B5EF4-FFF2-40B4-BE49-F238E27FC236}">
                  <a16:creationId xmlns:a16="http://schemas.microsoft.com/office/drawing/2014/main" id="{BA46D4D0-28A0-1E6B-67CE-46954775D7F8}"/>
                </a:ext>
              </a:extLst>
            </p:cNvPr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Hexagon 1029">
              <a:extLst>
                <a:ext uri="{FF2B5EF4-FFF2-40B4-BE49-F238E27FC236}">
                  <a16:creationId xmlns:a16="http://schemas.microsoft.com/office/drawing/2014/main" id="{C8A5BC2E-3FE9-8F12-A2C6-396142DF4F3C}"/>
                </a:ext>
              </a:extLst>
            </p:cNvPr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Hexagon 1031">
              <a:extLst>
                <a:ext uri="{FF2B5EF4-FFF2-40B4-BE49-F238E27FC236}">
                  <a16:creationId xmlns:a16="http://schemas.microsoft.com/office/drawing/2014/main" id="{7A619DE4-B969-3089-F5D7-31CAECE4F600}"/>
                </a:ext>
              </a:extLst>
            </p:cNvPr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Hexagon 1037">
              <a:extLst>
                <a:ext uri="{FF2B5EF4-FFF2-40B4-BE49-F238E27FC236}">
                  <a16:creationId xmlns:a16="http://schemas.microsoft.com/office/drawing/2014/main" id="{5F89FB3F-0B55-836E-0EDA-F9847EB77A87}"/>
                </a:ext>
              </a:extLst>
            </p:cNvPr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Hexagon 1039">
              <a:extLst>
                <a:ext uri="{FF2B5EF4-FFF2-40B4-BE49-F238E27FC236}">
                  <a16:creationId xmlns:a16="http://schemas.microsoft.com/office/drawing/2014/main" id="{C5FAE7E5-973E-CD37-D0F4-F04464A5C4BB}"/>
                </a:ext>
              </a:extLst>
            </p:cNvPr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Hexagon 1040">
              <a:extLst>
                <a:ext uri="{FF2B5EF4-FFF2-40B4-BE49-F238E27FC236}">
                  <a16:creationId xmlns:a16="http://schemas.microsoft.com/office/drawing/2014/main" id="{A7E5C770-BCF5-6185-77B5-9FF7C557F99E}"/>
                </a:ext>
              </a:extLst>
            </p:cNvPr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Hexagon 1041">
              <a:extLst>
                <a:ext uri="{FF2B5EF4-FFF2-40B4-BE49-F238E27FC236}">
                  <a16:creationId xmlns:a16="http://schemas.microsoft.com/office/drawing/2014/main" id="{AD0D29AE-9703-65EB-8450-D59AD2898933}"/>
                </a:ext>
              </a:extLst>
            </p:cNvPr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Hexagon 1042">
              <a:extLst>
                <a:ext uri="{FF2B5EF4-FFF2-40B4-BE49-F238E27FC236}">
                  <a16:creationId xmlns:a16="http://schemas.microsoft.com/office/drawing/2014/main" id="{B9CDEDC4-695C-B2CD-4C12-81FBC1C88561}"/>
                </a:ext>
              </a:extLst>
            </p:cNvPr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Hexagon 1043">
              <a:extLst>
                <a:ext uri="{FF2B5EF4-FFF2-40B4-BE49-F238E27FC236}">
                  <a16:creationId xmlns:a16="http://schemas.microsoft.com/office/drawing/2014/main" id="{8919846D-D491-E766-C109-BF4B0437E67A}"/>
                </a:ext>
              </a:extLst>
            </p:cNvPr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Hexagon 1044">
              <a:extLst>
                <a:ext uri="{FF2B5EF4-FFF2-40B4-BE49-F238E27FC236}">
                  <a16:creationId xmlns:a16="http://schemas.microsoft.com/office/drawing/2014/main" id="{3AC41844-87CF-27AD-4187-EE10620CAAD4}"/>
                </a:ext>
              </a:extLst>
            </p:cNvPr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Hexagon 1046">
              <a:extLst>
                <a:ext uri="{FF2B5EF4-FFF2-40B4-BE49-F238E27FC236}">
                  <a16:creationId xmlns:a16="http://schemas.microsoft.com/office/drawing/2014/main" id="{507F640C-9733-CC20-5E94-CA67EAC73D27}"/>
                </a:ext>
              </a:extLst>
            </p:cNvPr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Hexagon 1048">
              <a:extLst>
                <a:ext uri="{FF2B5EF4-FFF2-40B4-BE49-F238E27FC236}">
                  <a16:creationId xmlns:a16="http://schemas.microsoft.com/office/drawing/2014/main" id="{88E78396-18D0-0FC3-48EF-41BFD37CFC6D}"/>
                </a:ext>
              </a:extLst>
            </p:cNvPr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Hexagon 1049">
              <a:extLst>
                <a:ext uri="{FF2B5EF4-FFF2-40B4-BE49-F238E27FC236}">
                  <a16:creationId xmlns:a16="http://schemas.microsoft.com/office/drawing/2014/main" id="{F00EF6BB-CF84-0A23-0101-F8AD17FF797E}"/>
                </a:ext>
              </a:extLst>
            </p:cNvPr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Hexagon 1050">
              <a:extLst>
                <a:ext uri="{FF2B5EF4-FFF2-40B4-BE49-F238E27FC236}">
                  <a16:creationId xmlns:a16="http://schemas.microsoft.com/office/drawing/2014/main" id="{7E09B235-A71A-CC69-A7D5-9107637A6EA5}"/>
                </a:ext>
              </a:extLst>
            </p:cNvPr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2" name="Hexagon 1051">
              <a:extLst>
                <a:ext uri="{FF2B5EF4-FFF2-40B4-BE49-F238E27FC236}">
                  <a16:creationId xmlns:a16="http://schemas.microsoft.com/office/drawing/2014/main" id="{2EDF4BB3-94CC-2BEC-27E4-D680CC02B073}"/>
                </a:ext>
              </a:extLst>
            </p:cNvPr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Hexagon 1052">
              <a:extLst>
                <a:ext uri="{FF2B5EF4-FFF2-40B4-BE49-F238E27FC236}">
                  <a16:creationId xmlns:a16="http://schemas.microsoft.com/office/drawing/2014/main" id="{F80C866B-0385-AE0E-54CE-8D3EFED7FF2B}"/>
                </a:ext>
              </a:extLst>
            </p:cNvPr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Hexagon 1053">
              <a:extLst>
                <a:ext uri="{FF2B5EF4-FFF2-40B4-BE49-F238E27FC236}">
                  <a16:creationId xmlns:a16="http://schemas.microsoft.com/office/drawing/2014/main" id="{96E2E9FF-9F51-8A60-FE74-99B55D89E7DF}"/>
                </a:ext>
              </a:extLst>
            </p:cNvPr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Hexagon 1054">
              <a:extLst>
                <a:ext uri="{FF2B5EF4-FFF2-40B4-BE49-F238E27FC236}">
                  <a16:creationId xmlns:a16="http://schemas.microsoft.com/office/drawing/2014/main" id="{05CFD752-D6B3-4171-DC67-B9B17BE8E998}"/>
                </a:ext>
              </a:extLst>
            </p:cNvPr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Hexagon 1055">
              <a:extLst>
                <a:ext uri="{FF2B5EF4-FFF2-40B4-BE49-F238E27FC236}">
                  <a16:creationId xmlns:a16="http://schemas.microsoft.com/office/drawing/2014/main" id="{872C661B-7161-E33E-D8A8-6C215C94ADDC}"/>
                </a:ext>
              </a:extLst>
            </p:cNvPr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Hexagon 1056">
              <a:extLst>
                <a:ext uri="{FF2B5EF4-FFF2-40B4-BE49-F238E27FC236}">
                  <a16:creationId xmlns:a16="http://schemas.microsoft.com/office/drawing/2014/main" id="{D9EE6671-7D07-CAEB-B3E4-D016130CFA7B}"/>
                </a:ext>
              </a:extLst>
            </p:cNvPr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Hexagon 1057">
              <a:extLst>
                <a:ext uri="{FF2B5EF4-FFF2-40B4-BE49-F238E27FC236}">
                  <a16:creationId xmlns:a16="http://schemas.microsoft.com/office/drawing/2014/main" id="{7AD1AF5D-1772-1F43-95B4-3A0102562BEA}"/>
                </a:ext>
              </a:extLst>
            </p:cNvPr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Hexagon 1058">
              <a:extLst>
                <a:ext uri="{FF2B5EF4-FFF2-40B4-BE49-F238E27FC236}">
                  <a16:creationId xmlns:a16="http://schemas.microsoft.com/office/drawing/2014/main" id="{2365B5E5-8D46-C251-C0C2-B7B5D4A27C21}"/>
                </a:ext>
              </a:extLst>
            </p:cNvPr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Hexagon 1059">
              <a:extLst>
                <a:ext uri="{FF2B5EF4-FFF2-40B4-BE49-F238E27FC236}">
                  <a16:creationId xmlns:a16="http://schemas.microsoft.com/office/drawing/2014/main" id="{F187CBA0-6791-3903-407F-D5B0732C72B2}"/>
                </a:ext>
              </a:extLst>
            </p:cNvPr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Hexagon 1060">
              <a:extLst>
                <a:ext uri="{FF2B5EF4-FFF2-40B4-BE49-F238E27FC236}">
                  <a16:creationId xmlns:a16="http://schemas.microsoft.com/office/drawing/2014/main" id="{EB5044F9-FBA7-50A9-EA47-12298026BED9}"/>
                </a:ext>
              </a:extLst>
            </p:cNvPr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2" name="Hexagon 1061">
              <a:extLst>
                <a:ext uri="{FF2B5EF4-FFF2-40B4-BE49-F238E27FC236}">
                  <a16:creationId xmlns:a16="http://schemas.microsoft.com/office/drawing/2014/main" id="{E5E64888-F33E-D829-32CC-AF88510A89CA}"/>
                </a:ext>
              </a:extLst>
            </p:cNvPr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Hexagon 1062">
              <a:extLst>
                <a:ext uri="{FF2B5EF4-FFF2-40B4-BE49-F238E27FC236}">
                  <a16:creationId xmlns:a16="http://schemas.microsoft.com/office/drawing/2014/main" id="{05219F0A-580C-990E-CA52-C517BD5FB004}"/>
                </a:ext>
              </a:extLst>
            </p:cNvPr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Hexagon 1063">
              <a:extLst>
                <a:ext uri="{FF2B5EF4-FFF2-40B4-BE49-F238E27FC236}">
                  <a16:creationId xmlns:a16="http://schemas.microsoft.com/office/drawing/2014/main" id="{3E111DB4-EF5C-E13A-378F-15E85522F3EB}"/>
                </a:ext>
              </a:extLst>
            </p:cNvPr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5" name="Hexagon 1064">
              <a:extLst>
                <a:ext uri="{FF2B5EF4-FFF2-40B4-BE49-F238E27FC236}">
                  <a16:creationId xmlns:a16="http://schemas.microsoft.com/office/drawing/2014/main" id="{27D3062B-E573-AFF3-F9ED-D2836FA5C27C}"/>
                </a:ext>
              </a:extLst>
            </p:cNvPr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Hexagon 1065">
              <a:extLst>
                <a:ext uri="{FF2B5EF4-FFF2-40B4-BE49-F238E27FC236}">
                  <a16:creationId xmlns:a16="http://schemas.microsoft.com/office/drawing/2014/main" id="{742AECC7-E34B-145F-31A6-34E58F6089C2}"/>
                </a:ext>
              </a:extLst>
            </p:cNvPr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7" name="Hexagon 1066">
              <a:extLst>
                <a:ext uri="{FF2B5EF4-FFF2-40B4-BE49-F238E27FC236}">
                  <a16:creationId xmlns:a16="http://schemas.microsoft.com/office/drawing/2014/main" id="{3A239464-3958-11C0-097D-1FE6E4AEFF0C}"/>
                </a:ext>
              </a:extLst>
            </p:cNvPr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Hexagon 1067">
              <a:extLst>
                <a:ext uri="{FF2B5EF4-FFF2-40B4-BE49-F238E27FC236}">
                  <a16:creationId xmlns:a16="http://schemas.microsoft.com/office/drawing/2014/main" id="{6ADB45D5-4724-ABB3-644D-03FE6D56C1A7}"/>
                </a:ext>
              </a:extLst>
            </p:cNvPr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9" name="Hexagon 1068">
              <a:extLst>
                <a:ext uri="{FF2B5EF4-FFF2-40B4-BE49-F238E27FC236}">
                  <a16:creationId xmlns:a16="http://schemas.microsoft.com/office/drawing/2014/main" id="{02D34450-EECD-E4C2-FEC3-C692FA8826B1}"/>
                </a:ext>
              </a:extLst>
            </p:cNvPr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Hexagon 1069">
              <a:extLst>
                <a:ext uri="{FF2B5EF4-FFF2-40B4-BE49-F238E27FC236}">
                  <a16:creationId xmlns:a16="http://schemas.microsoft.com/office/drawing/2014/main" id="{074A8A4F-A5E4-7DC3-1100-EA9AE36BF2A4}"/>
                </a:ext>
              </a:extLst>
            </p:cNvPr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Hexagon 1070">
              <a:extLst>
                <a:ext uri="{FF2B5EF4-FFF2-40B4-BE49-F238E27FC236}">
                  <a16:creationId xmlns:a16="http://schemas.microsoft.com/office/drawing/2014/main" id="{100A8B39-7DC8-5053-B60C-D236DAF36476}"/>
                </a:ext>
              </a:extLst>
            </p:cNvPr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Hexagon 1071">
              <a:extLst>
                <a:ext uri="{FF2B5EF4-FFF2-40B4-BE49-F238E27FC236}">
                  <a16:creationId xmlns:a16="http://schemas.microsoft.com/office/drawing/2014/main" id="{34DD53C4-C4A2-D715-BBDA-5556BFB386C5}"/>
                </a:ext>
              </a:extLst>
            </p:cNvPr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Hexagon 1072">
              <a:extLst>
                <a:ext uri="{FF2B5EF4-FFF2-40B4-BE49-F238E27FC236}">
                  <a16:creationId xmlns:a16="http://schemas.microsoft.com/office/drawing/2014/main" id="{6C867DEF-BB8D-A29B-2FC8-0D89B005AA3A}"/>
                </a:ext>
              </a:extLst>
            </p:cNvPr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Hexagon 1073">
              <a:extLst>
                <a:ext uri="{FF2B5EF4-FFF2-40B4-BE49-F238E27FC236}">
                  <a16:creationId xmlns:a16="http://schemas.microsoft.com/office/drawing/2014/main" id="{D0374F1C-3C59-696E-2310-0AE927ECB036}"/>
                </a:ext>
              </a:extLst>
            </p:cNvPr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Hexagon 1074">
              <a:extLst>
                <a:ext uri="{FF2B5EF4-FFF2-40B4-BE49-F238E27FC236}">
                  <a16:creationId xmlns:a16="http://schemas.microsoft.com/office/drawing/2014/main" id="{74FEFEA0-5F8E-A4FC-BA5B-9C65B023F44D}"/>
                </a:ext>
              </a:extLst>
            </p:cNvPr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Hexagon 1075">
              <a:extLst>
                <a:ext uri="{FF2B5EF4-FFF2-40B4-BE49-F238E27FC236}">
                  <a16:creationId xmlns:a16="http://schemas.microsoft.com/office/drawing/2014/main" id="{AF1E69BB-E78D-1CBF-B570-79E32FE1BDE6}"/>
                </a:ext>
              </a:extLst>
            </p:cNvPr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Hexagon 1076">
              <a:extLst>
                <a:ext uri="{FF2B5EF4-FFF2-40B4-BE49-F238E27FC236}">
                  <a16:creationId xmlns:a16="http://schemas.microsoft.com/office/drawing/2014/main" id="{D4E52C98-883B-8543-E822-A6F555355415}"/>
                </a:ext>
              </a:extLst>
            </p:cNvPr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Hexagon 1077">
              <a:extLst>
                <a:ext uri="{FF2B5EF4-FFF2-40B4-BE49-F238E27FC236}">
                  <a16:creationId xmlns:a16="http://schemas.microsoft.com/office/drawing/2014/main" id="{F78477DB-3DE8-77DF-C221-7BF1A022E52E}"/>
                </a:ext>
              </a:extLst>
            </p:cNvPr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Hexagon 1078">
              <a:extLst>
                <a:ext uri="{FF2B5EF4-FFF2-40B4-BE49-F238E27FC236}">
                  <a16:creationId xmlns:a16="http://schemas.microsoft.com/office/drawing/2014/main" id="{9EA79C7F-95EB-9644-C150-3068AAE6B7DB}"/>
                </a:ext>
              </a:extLst>
            </p:cNvPr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Hexagon 1079">
              <a:extLst>
                <a:ext uri="{FF2B5EF4-FFF2-40B4-BE49-F238E27FC236}">
                  <a16:creationId xmlns:a16="http://schemas.microsoft.com/office/drawing/2014/main" id="{F2F05360-5B25-017E-7B3F-FB1C623B2473}"/>
                </a:ext>
              </a:extLst>
            </p:cNvPr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1" name="Hexagon 1080">
              <a:extLst>
                <a:ext uri="{FF2B5EF4-FFF2-40B4-BE49-F238E27FC236}">
                  <a16:creationId xmlns:a16="http://schemas.microsoft.com/office/drawing/2014/main" id="{DF8D0732-0958-DE9A-D15E-189B7BE3BF14}"/>
                </a:ext>
              </a:extLst>
            </p:cNvPr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Hexagon 1081">
              <a:extLst>
                <a:ext uri="{FF2B5EF4-FFF2-40B4-BE49-F238E27FC236}">
                  <a16:creationId xmlns:a16="http://schemas.microsoft.com/office/drawing/2014/main" id="{92E4D1E1-7CCE-F180-962D-FFAEF11418F1}"/>
                </a:ext>
              </a:extLst>
            </p:cNvPr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Hexagon 1082">
              <a:extLst>
                <a:ext uri="{FF2B5EF4-FFF2-40B4-BE49-F238E27FC236}">
                  <a16:creationId xmlns:a16="http://schemas.microsoft.com/office/drawing/2014/main" id="{2123B026-0325-060A-3403-B3F6347FF8CE}"/>
                </a:ext>
              </a:extLst>
            </p:cNvPr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4" name="Hexagon 1083">
              <a:extLst>
                <a:ext uri="{FF2B5EF4-FFF2-40B4-BE49-F238E27FC236}">
                  <a16:creationId xmlns:a16="http://schemas.microsoft.com/office/drawing/2014/main" id="{95A85E5D-5810-F1B5-CC72-8F955AFE9410}"/>
                </a:ext>
              </a:extLst>
            </p:cNvPr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Hexagon 1084">
              <a:extLst>
                <a:ext uri="{FF2B5EF4-FFF2-40B4-BE49-F238E27FC236}">
                  <a16:creationId xmlns:a16="http://schemas.microsoft.com/office/drawing/2014/main" id="{DA500B3F-0D2A-D8DE-511A-5FE992C98775}"/>
                </a:ext>
              </a:extLst>
            </p:cNvPr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Hexagon 1085">
              <a:extLst>
                <a:ext uri="{FF2B5EF4-FFF2-40B4-BE49-F238E27FC236}">
                  <a16:creationId xmlns:a16="http://schemas.microsoft.com/office/drawing/2014/main" id="{C7E5A742-A699-778D-D9CF-0425DBF17E33}"/>
                </a:ext>
              </a:extLst>
            </p:cNvPr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Hexagon 1086">
              <a:extLst>
                <a:ext uri="{FF2B5EF4-FFF2-40B4-BE49-F238E27FC236}">
                  <a16:creationId xmlns:a16="http://schemas.microsoft.com/office/drawing/2014/main" id="{940601FF-F226-53DE-7275-213AAD4D1942}"/>
                </a:ext>
              </a:extLst>
            </p:cNvPr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Hexagon 1087">
              <a:extLst>
                <a:ext uri="{FF2B5EF4-FFF2-40B4-BE49-F238E27FC236}">
                  <a16:creationId xmlns:a16="http://schemas.microsoft.com/office/drawing/2014/main" id="{65223220-8CC6-1009-131E-00A911993203}"/>
                </a:ext>
              </a:extLst>
            </p:cNvPr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Hexagon 1088">
              <a:extLst>
                <a:ext uri="{FF2B5EF4-FFF2-40B4-BE49-F238E27FC236}">
                  <a16:creationId xmlns:a16="http://schemas.microsoft.com/office/drawing/2014/main" id="{0F7BFBB8-57A2-32E2-3891-78887BB662A6}"/>
                </a:ext>
              </a:extLst>
            </p:cNvPr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Hexagon 1089">
              <a:extLst>
                <a:ext uri="{FF2B5EF4-FFF2-40B4-BE49-F238E27FC236}">
                  <a16:creationId xmlns:a16="http://schemas.microsoft.com/office/drawing/2014/main" id="{5BADB112-C43B-8BE5-94EF-0D4B3FF12BA7}"/>
                </a:ext>
              </a:extLst>
            </p:cNvPr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Hexagon 1090">
              <a:extLst>
                <a:ext uri="{FF2B5EF4-FFF2-40B4-BE49-F238E27FC236}">
                  <a16:creationId xmlns:a16="http://schemas.microsoft.com/office/drawing/2014/main" id="{2256487C-C143-C237-F85B-C421C087B766}"/>
                </a:ext>
              </a:extLst>
            </p:cNvPr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2" name="Hexagon 1091">
              <a:extLst>
                <a:ext uri="{FF2B5EF4-FFF2-40B4-BE49-F238E27FC236}">
                  <a16:creationId xmlns:a16="http://schemas.microsoft.com/office/drawing/2014/main" id="{F55116D0-FF34-9EAF-7D91-68C462CA8436}"/>
                </a:ext>
              </a:extLst>
            </p:cNvPr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Hexagon 1092">
              <a:extLst>
                <a:ext uri="{FF2B5EF4-FFF2-40B4-BE49-F238E27FC236}">
                  <a16:creationId xmlns:a16="http://schemas.microsoft.com/office/drawing/2014/main" id="{B3F3BC3D-D4DF-59A8-81DF-68ED1E1BF720}"/>
                </a:ext>
              </a:extLst>
            </p:cNvPr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>
            <a:extLst>
              <a:ext uri="{FF2B5EF4-FFF2-40B4-BE49-F238E27FC236}">
                <a16:creationId xmlns:a16="http://schemas.microsoft.com/office/drawing/2014/main" id="{94F3C805-8092-B94A-512C-77C406A02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0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06" y="673217"/>
            <a:ext cx="10515600" cy="1022688"/>
          </a:xfrm>
        </p:spPr>
        <p:txBody>
          <a:bodyPr/>
          <a:lstStyle/>
          <a:p>
            <a:r>
              <a:rPr lang="en-US" dirty="0"/>
              <a:t>Add stairs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00BCB5-9F96-4D09-BA71-5E559749A1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30" y="1736448"/>
            <a:ext cx="8409940" cy="47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27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Add levels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004244D-45B5-0D55-225C-C8ACDE99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51" y="1798198"/>
            <a:ext cx="8252497" cy="46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1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Change colors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01CB21-2CFA-DD0D-7AF9-79369B8A1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98" y="2088890"/>
            <a:ext cx="7735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50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Resources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Resources for learning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Tutorials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http://wiki.ros.org/urdf_tutorial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http://gazebosim.org/tutorials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Learningbycopyingturtlebot3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https://emanual.robotis.com/docs/en/platform/turtlebot3/simulation/</a:t>
            </a: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husky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http://wiki.ros.org/husky_gazebo/Tutorials/Simulating%20Husky</a:t>
            </a:r>
          </a:p>
          <a:p>
            <a:r>
              <a:rPr lang="en-US" sz="1800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husky+slam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latin typeface="Arial" panose="020B0604020202020204" pitchFamily="34" charset="0"/>
              </a:rPr>
              <a:t>https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://github.com/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latin typeface="Arial" panose="020B0604020202020204" pitchFamily="34" charset="0"/>
              </a:rPr>
              <a:t>incebellipipo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latin typeface="Arial" panose="020B0604020202020204" pitchFamily="34" charset="0"/>
              </a:rPr>
              <a:t>carto_demo</a:t>
            </a:r>
            <a:endParaRPr lang="en-US" sz="1800" b="0" i="0" u="none" strike="noStrike" baseline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Moreadvancedexamples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https://github.com/AutoRally/autorally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https://mushr.io/tutorials/intro-to-ros/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3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10,687,402 Purple Background Images, Stock Photos, 3D objects, &amp; Vectors |  Shutterstock">
            <a:extLst>
              <a:ext uri="{FF2B5EF4-FFF2-40B4-BE49-F238E27FC236}">
                <a16:creationId xmlns:a16="http://schemas.microsoft.com/office/drawing/2014/main" id="{7B74DB5C-2E4F-9C2A-9053-A8A5F92DE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989048" y="531489"/>
            <a:ext cx="10254336" cy="576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_preview_h264">
            <a:hlinkClick r:id="" action="ppaction://media"/>
            <a:extLst>
              <a:ext uri="{FF2B5EF4-FFF2-40B4-BE49-F238E27FC236}">
                <a16:creationId xmlns:a16="http://schemas.microsoft.com/office/drawing/2014/main" id="{CF399398-00F3-4BA9-F724-85FAD5293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4338" y="1408744"/>
            <a:ext cx="8881311" cy="431211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2BFD6A-EE90-5C37-2125-27C77FF333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308718" y="4454408"/>
                </a:moveTo>
                <a:lnTo>
                  <a:pt x="8308718" y="4487671"/>
                </a:lnTo>
                <a:lnTo>
                  <a:pt x="8348679" y="4487671"/>
                </a:lnTo>
                <a:lnTo>
                  <a:pt x="8348679" y="4454408"/>
                </a:lnTo>
                <a:close/>
                <a:moveTo>
                  <a:pt x="6072502" y="4398820"/>
                </a:moveTo>
                <a:lnTo>
                  <a:pt x="6072502" y="4445478"/>
                </a:lnTo>
                <a:cubicBezTo>
                  <a:pt x="6072502" y="4448678"/>
                  <a:pt x="6071907" y="4451654"/>
                  <a:pt x="6070715" y="4454408"/>
                </a:cubicBezTo>
                <a:cubicBezTo>
                  <a:pt x="6069525" y="4457161"/>
                  <a:pt x="6067293" y="4458538"/>
                  <a:pt x="6064018" y="4458538"/>
                </a:cubicBezTo>
                <a:cubicBezTo>
                  <a:pt x="6058065" y="4458538"/>
                  <a:pt x="6055089" y="4453589"/>
                  <a:pt x="6055089" y="4443692"/>
                </a:cubicBezTo>
                <a:lnTo>
                  <a:pt x="6055089" y="4422149"/>
                </a:lnTo>
                <a:cubicBezTo>
                  <a:pt x="6055089" y="4415601"/>
                  <a:pt x="6056614" y="4410633"/>
                  <a:pt x="6059665" y="4407248"/>
                </a:cubicBezTo>
                <a:cubicBezTo>
                  <a:pt x="6062716" y="4403862"/>
                  <a:pt x="6066995" y="4401053"/>
                  <a:pt x="6072502" y="4398820"/>
                </a:cubicBezTo>
                <a:close/>
                <a:moveTo>
                  <a:pt x="5386701" y="4398820"/>
                </a:moveTo>
                <a:lnTo>
                  <a:pt x="5386701" y="4445478"/>
                </a:lnTo>
                <a:cubicBezTo>
                  <a:pt x="5386701" y="4448678"/>
                  <a:pt x="5386106" y="4451654"/>
                  <a:pt x="5384916" y="4454408"/>
                </a:cubicBezTo>
                <a:cubicBezTo>
                  <a:pt x="5383725" y="4457161"/>
                  <a:pt x="5381492" y="4458538"/>
                  <a:pt x="5378218" y="4458538"/>
                </a:cubicBezTo>
                <a:cubicBezTo>
                  <a:pt x="5372265" y="4458538"/>
                  <a:pt x="5369288" y="4453589"/>
                  <a:pt x="5369288" y="4443692"/>
                </a:cubicBezTo>
                <a:lnTo>
                  <a:pt x="5369288" y="4422149"/>
                </a:lnTo>
                <a:cubicBezTo>
                  <a:pt x="5369288" y="4415601"/>
                  <a:pt x="5370814" y="4410633"/>
                  <a:pt x="5373865" y="4407248"/>
                </a:cubicBezTo>
                <a:cubicBezTo>
                  <a:pt x="5376916" y="4403862"/>
                  <a:pt x="5381195" y="4401053"/>
                  <a:pt x="5386701" y="4398820"/>
                </a:cubicBezTo>
                <a:close/>
                <a:moveTo>
                  <a:pt x="7790499" y="4349484"/>
                </a:moveTo>
                <a:cubicBezTo>
                  <a:pt x="7796749" y="4349484"/>
                  <a:pt x="7799875" y="4354358"/>
                  <a:pt x="7799875" y="4364106"/>
                </a:cubicBezTo>
                <a:lnTo>
                  <a:pt x="7799875" y="4445924"/>
                </a:lnTo>
                <a:cubicBezTo>
                  <a:pt x="7799875" y="4449645"/>
                  <a:pt x="7799149" y="4452715"/>
                  <a:pt x="7797698" y="4455133"/>
                </a:cubicBezTo>
                <a:cubicBezTo>
                  <a:pt x="7796247" y="4457552"/>
                  <a:pt x="7793847" y="4458761"/>
                  <a:pt x="7790499" y="4458761"/>
                </a:cubicBezTo>
                <a:cubicBezTo>
                  <a:pt x="7787150" y="4458761"/>
                  <a:pt x="7784750" y="4457552"/>
                  <a:pt x="7783299" y="4455133"/>
                </a:cubicBezTo>
                <a:cubicBezTo>
                  <a:pt x="7781848" y="4452715"/>
                  <a:pt x="7781123" y="4449645"/>
                  <a:pt x="7781123" y="4445924"/>
                </a:cubicBezTo>
                <a:lnTo>
                  <a:pt x="7781123" y="4364106"/>
                </a:lnTo>
                <a:cubicBezTo>
                  <a:pt x="7781123" y="4354358"/>
                  <a:pt x="7784248" y="4349484"/>
                  <a:pt x="7790499" y="4349484"/>
                </a:cubicBezTo>
                <a:close/>
                <a:moveTo>
                  <a:pt x="6761575" y="4349484"/>
                </a:moveTo>
                <a:cubicBezTo>
                  <a:pt x="6765519" y="4349484"/>
                  <a:pt x="6768068" y="4351400"/>
                  <a:pt x="6769222" y="4355232"/>
                </a:cubicBezTo>
                <a:cubicBezTo>
                  <a:pt x="6770375" y="4359065"/>
                  <a:pt x="6770952" y="4362953"/>
                  <a:pt x="6770952" y="4366897"/>
                </a:cubicBezTo>
                <a:lnTo>
                  <a:pt x="6770952" y="4437553"/>
                </a:lnTo>
                <a:cubicBezTo>
                  <a:pt x="6770952" y="4444101"/>
                  <a:pt x="6770226" y="4449199"/>
                  <a:pt x="6768775" y="4452845"/>
                </a:cubicBezTo>
                <a:cubicBezTo>
                  <a:pt x="6767324" y="4456491"/>
                  <a:pt x="6764850" y="4458314"/>
                  <a:pt x="6761352" y="4458314"/>
                </a:cubicBezTo>
                <a:cubicBezTo>
                  <a:pt x="6754953" y="4458314"/>
                  <a:pt x="6751753" y="4451319"/>
                  <a:pt x="6751753" y="4437329"/>
                </a:cubicBezTo>
                <a:lnTo>
                  <a:pt x="6751753" y="4366897"/>
                </a:lnTo>
                <a:cubicBezTo>
                  <a:pt x="6751753" y="4362581"/>
                  <a:pt x="6752311" y="4358599"/>
                  <a:pt x="6753427" y="4354953"/>
                </a:cubicBezTo>
                <a:cubicBezTo>
                  <a:pt x="6754543" y="4351307"/>
                  <a:pt x="6757259" y="4349484"/>
                  <a:pt x="6761575" y="4349484"/>
                </a:cubicBezTo>
                <a:close/>
                <a:moveTo>
                  <a:pt x="4675824" y="4349484"/>
                </a:moveTo>
                <a:cubicBezTo>
                  <a:pt x="4682075" y="4349484"/>
                  <a:pt x="4685200" y="4354358"/>
                  <a:pt x="4685200" y="4364106"/>
                </a:cubicBezTo>
                <a:lnTo>
                  <a:pt x="4685200" y="4445924"/>
                </a:lnTo>
                <a:cubicBezTo>
                  <a:pt x="4685200" y="4449645"/>
                  <a:pt x="4684474" y="4452715"/>
                  <a:pt x="4683023" y="4455133"/>
                </a:cubicBezTo>
                <a:cubicBezTo>
                  <a:pt x="4681572" y="4457552"/>
                  <a:pt x="4679172" y="4458761"/>
                  <a:pt x="4675824" y="4458761"/>
                </a:cubicBezTo>
                <a:cubicBezTo>
                  <a:pt x="4672475" y="4458761"/>
                  <a:pt x="4670075" y="4457552"/>
                  <a:pt x="4668624" y="4455133"/>
                </a:cubicBezTo>
                <a:cubicBezTo>
                  <a:pt x="4667173" y="4452715"/>
                  <a:pt x="4666448" y="4449645"/>
                  <a:pt x="4666448" y="4445924"/>
                </a:cubicBezTo>
                <a:lnTo>
                  <a:pt x="4666448" y="4364106"/>
                </a:lnTo>
                <a:cubicBezTo>
                  <a:pt x="4666448" y="4354358"/>
                  <a:pt x="4669574" y="4349484"/>
                  <a:pt x="4675824" y="4349484"/>
                </a:cubicBezTo>
                <a:close/>
                <a:moveTo>
                  <a:pt x="4180524" y="4349484"/>
                </a:moveTo>
                <a:cubicBezTo>
                  <a:pt x="4186775" y="4349484"/>
                  <a:pt x="4189900" y="4354358"/>
                  <a:pt x="4189900" y="4364106"/>
                </a:cubicBezTo>
                <a:lnTo>
                  <a:pt x="4189900" y="4445924"/>
                </a:lnTo>
                <a:cubicBezTo>
                  <a:pt x="4189900" y="4449645"/>
                  <a:pt x="4189174" y="4452715"/>
                  <a:pt x="4187723" y="4455133"/>
                </a:cubicBezTo>
                <a:cubicBezTo>
                  <a:pt x="4186272" y="4457552"/>
                  <a:pt x="4183872" y="4458761"/>
                  <a:pt x="4180524" y="4458761"/>
                </a:cubicBezTo>
                <a:cubicBezTo>
                  <a:pt x="4177175" y="4458761"/>
                  <a:pt x="4174775" y="4457552"/>
                  <a:pt x="4173324" y="4455133"/>
                </a:cubicBezTo>
                <a:cubicBezTo>
                  <a:pt x="4171873" y="4452715"/>
                  <a:pt x="4171148" y="4449645"/>
                  <a:pt x="4171148" y="4445924"/>
                </a:cubicBezTo>
                <a:lnTo>
                  <a:pt x="4171148" y="4364106"/>
                </a:lnTo>
                <a:cubicBezTo>
                  <a:pt x="4171148" y="4354358"/>
                  <a:pt x="4174273" y="4349484"/>
                  <a:pt x="4180524" y="4349484"/>
                </a:cubicBezTo>
                <a:close/>
                <a:moveTo>
                  <a:pt x="7142575" y="4348367"/>
                </a:moveTo>
                <a:cubicBezTo>
                  <a:pt x="7145552" y="4348367"/>
                  <a:pt x="7147784" y="4349688"/>
                  <a:pt x="7149273" y="4352330"/>
                </a:cubicBezTo>
                <a:cubicBezTo>
                  <a:pt x="7150761" y="4354972"/>
                  <a:pt x="7151505" y="4359306"/>
                  <a:pt x="7151505" y="4365334"/>
                </a:cubicBezTo>
                <a:lnTo>
                  <a:pt x="7151505" y="4387881"/>
                </a:lnTo>
                <a:lnTo>
                  <a:pt x="7132530" y="4387881"/>
                </a:lnTo>
                <a:lnTo>
                  <a:pt x="7132530" y="4365334"/>
                </a:lnTo>
                <a:cubicBezTo>
                  <a:pt x="7132530" y="4359083"/>
                  <a:pt x="7133404" y="4354693"/>
                  <a:pt x="7135153" y="4352163"/>
                </a:cubicBezTo>
                <a:cubicBezTo>
                  <a:pt x="7136901" y="4349633"/>
                  <a:pt x="7139376" y="4348367"/>
                  <a:pt x="7142575" y="4348367"/>
                </a:cubicBezTo>
                <a:close/>
                <a:moveTo>
                  <a:pt x="5751926" y="4348367"/>
                </a:moveTo>
                <a:cubicBezTo>
                  <a:pt x="5754902" y="4348367"/>
                  <a:pt x="5757135" y="4349688"/>
                  <a:pt x="5758623" y="4352330"/>
                </a:cubicBezTo>
                <a:cubicBezTo>
                  <a:pt x="5760111" y="4354972"/>
                  <a:pt x="5760855" y="4359306"/>
                  <a:pt x="5760855" y="4365334"/>
                </a:cubicBezTo>
                <a:lnTo>
                  <a:pt x="5760855" y="4387881"/>
                </a:lnTo>
                <a:lnTo>
                  <a:pt x="5741880" y="4387881"/>
                </a:lnTo>
                <a:lnTo>
                  <a:pt x="5741880" y="4365334"/>
                </a:lnTo>
                <a:cubicBezTo>
                  <a:pt x="5741880" y="4359083"/>
                  <a:pt x="5742754" y="4354693"/>
                  <a:pt x="5744503" y="4352163"/>
                </a:cubicBezTo>
                <a:cubicBezTo>
                  <a:pt x="5746252" y="4349633"/>
                  <a:pt x="5748726" y="4348367"/>
                  <a:pt x="5751926" y="4348367"/>
                </a:cubicBezTo>
                <a:close/>
                <a:moveTo>
                  <a:pt x="3981541" y="4325708"/>
                </a:moveTo>
                <a:lnTo>
                  <a:pt x="3985894" y="4325708"/>
                </a:lnTo>
                <a:cubicBezTo>
                  <a:pt x="3991252" y="4325708"/>
                  <a:pt x="3994805" y="4326657"/>
                  <a:pt x="3996554" y="4328555"/>
                </a:cubicBezTo>
                <a:cubicBezTo>
                  <a:pt x="3998303" y="4330452"/>
                  <a:pt x="3999177" y="4334675"/>
                  <a:pt x="3999177" y="4341224"/>
                </a:cubicBezTo>
                <a:lnTo>
                  <a:pt x="3999177" y="4442576"/>
                </a:lnTo>
                <a:cubicBezTo>
                  <a:pt x="3999177" y="4449571"/>
                  <a:pt x="3995568" y="4453068"/>
                  <a:pt x="3988350" y="4453068"/>
                </a:cubicBezTo>
                <a:lnTo>
                  <a:pt x="3981541" y="4453068"/>
                </a:lnTo>
                <a:close/>
                <a:moveTo>
                  <a:pt x="7608259" y="4320351"/>
                </a:moveTo>
                <a:lnTo>
                  <a:pt x="7608259" y="4487782"/>
                </a:lnTo>
                <a:lnTo>
                  <a:pt x="7648219" y="4487782"/>
                </a:lnTo>
                <a:lnTo>
                  <a:pt x="7648219" y="4320351"/>
                </a:lnTo>
                <a:close/>
                <a:moveTo>
                  <a:pt x="6903185" y="4320351"/>
                </a:moveTo>
                <a:lnTo>
                  <a:pt x="6903185" y="4445031"/>
                </a:lnTo>
                <a:cubicBezTo>
                  <a:pt x="6903185" y="4453961"/>
                  <a:pt x="6904041" y="4461756"/>
                  <a:pt x="6905753" y="4468416"/>
                </a:cubicBezTo>
                <a:cubicBezTo>
                  <a:pt x="6907464" y="4475076"/>
                  <a:pt x="6910683" y="4480266"/>
                  <a:pt x="6915408" y="4483987"/>
                </a:cubicBezTo>
                <a:cubicBezTo>
                  <a:pt x="6920133" y="4487708"/>
                  <a:pt x="6926961" y="4489568"/>
                  <a:pt x="6935890" y="4489568"/>
                </a:cubicBezTo>
                <a:cubicBezTo>
                  <a:pt x="6943481" y="4489568"/>
                  <a:pt x="6949043" y="4487894"/>
                  <a:pt x="6952578" y="4484545"/>
                </a:cubicBezTo>
                <a:cubicBezTo>
                  <a:pt x="6956112" y="4481197"/>
                  <a:pt x="6959145" y="4476322"/>
                  <a:pt x="6961675" y="4469923"/>
                </a:cubicBezTo>
                <a:lnTo>
                  <a:pt x="6961675" y="4487782"/>
                </a:lnTo>
                <a:lnTo>
                  <a:pt x="7001635" y="4487782"/>
                </a:lnTo>
                <a:lnTo>
                  <a:pt x="7001635" y="4320351"/>
                </a:lnTo>
                <a:lnTo>
                  <a:pt x="6961786" y="4320351"/>
                </a:lnTo>
                <a:lnTo>
                  <a:pt x="6961786" y="4438334"/>
                </a:lnTo>
                <a:cubicBezTo>
                  <a:pt x="6961786" y="4444213"/>
                  <a:pt x="6961247" y="4449013"/>
                  <a:pt x="6960168" y="4452733"/>
                </a:cubicBezTo>
                <a:cubicBezTo>
                  <a:pt x="6959089" y="4456454"/>
                  <a:pt x="6956466" y="4458314"/>
                  <a:pt x="6952299" y="4458314"/>
                </a:cubicBezTo>
                <a:cubicBezTo>
                  <a:pt x="6948429" y="4458314"/>
                  <a:pt x="6945974" y="4456993"/>
                  <a:pt x="6944932" y="4454352"/>
                </a:cubicBezTo>
                <a:cubicBezTo>
                  <a:pt x="6943890" y="4451710"/>
                  <a:pt x="6943369" y="4447041"/>
                  <a:pt x="6943369" y="4440343"/>
                </a:cubicBezTo>
                <a:lnTo>
                  <a:pt x="6943369" y="4320351"/>
                </a:lnTo>
                <a:close/>
                <a:moveTo>
                  <a:pt x="6392556" y="4320351"/>
                </a:moveTo>
                <a:lnTo>
                  <a:pt x="6418787" y="4484099"/>
                </a:lnTo>
                <a:cubicBezTo>
                  <a:pt x="6419010" y="4485215"/>
                  <a:pt x="6419122" y="4486294"/>
                  <a:pt x="6419122" y="4487336"/>
                </a:cubicBezTo>
                <a:cubicBezTo>
                  <a:pt x="6419122" y="4489345"/>
                  <a:pt x="6417671" y="4490350"/>
                  <a:pt x="6414769" y="4490350"/>
                </a:cubicBezTo>
                <a:lnTo>
                  <a:pt x="6395570" y="4490350"/>
                </a:lnTo>
                <a:lnTo>
                  <a:pt x="6395570" y="4515688"/>
                </a:lnTo>
                <a:lnTo>
                  <a:pt x="6440665" y="4515688"/>
                </a:lnTo>
                <a:cubicBezTo>
                  <a:pt x="6447883" y="4515688"/>
                  <a:pt x="6453073" y="4514069"/>
                  <a:pt x="6456236" y="4510832"/>
                </a:cubicBezTo>
                <a:cubicBezTo>
                  <a:pt x="6459399" y="4507595"/>
                  <a:pt x="6461538" y="4502814"/>
                  <a:pt x="6462654" y="4496489"/>
                </a:cubicBezTo>
                <a:lnTo>
                  <a:pt x="6493685" y="4320351"/>
                </a:lnTo>
                <a:lnTo>
                  <a:pt x="6455176" y="4320351"/>
                </a:lnTo>
                <a:lnTo>
                  <a:pt x="6442004" y="4443580"/>
                </a:lnTo>
                <a:lnTo>
                  <a:pt x="6430842" y="4320351"/>
                </a:lnTo>
                <a:close/>
                <a:moveTo>
                  <a:pt x="5516926" y="4320351"/>
                </a:moveTo>
                <a:lnTo>
                  <a:pt x="5543827" y="4487782"/>
                </a:lnTo>
                <a:lnTo>
                  <a:pt x="5590038" y="4487782"/>
                </a:lnTo>
                <a:lnTo>
                  <a:pt x="5617385" y="4320351"/>
                </a:lnTo>
                <a:lnTo>
                  <a:pt x="5577425" y="4320351"/>
                </a:lnTo>
                <a:lnTo>
                  <a:pt x="5566597" y="4432195"/>
                </a:lnTo>
                <a:lnTo>
                  <a:pt x="5556998" y="4320351"/>
                </a:lnTo>
                <a:close/>
                <a:moveTo>
                  <a:pt x="4817211" y="4320351"/>
                </a:moveTo>
                <a:lnTo>
                  <a:pt x="4817211" y="4445031"/>
                </a:lnTo>
                <a:cubicBezTo>
                  <a:pt x="4817211" y="4453961"/>
                  <a:pt x="4818066" y="4461756"/>
                  <a:pt x="4819778" y="4468416"/>
                </a:cubicBezTo>
                <a:cubicBezTo>
                  <a:pt x="4821489" y="4475076"/>
                  <a:pt x="4824708" y="4480266"/>
                  <a:pt x="4829433" y="4483987"/>
                </a:cubicBezTo>
                <a:cubicBezTo>
                  <a:pt x="4834158" y="4487708"/>
                  <a:pt x="4840986" y="4489568"/>
                  <a:pt x="4849916" y="4489568"/>
                </a:cubicBezTo>
                <a:cubicBezTo>
                  <a:pt x="4857506" y="4489568"/>
                  <a:pt x="4863068" y="4487894"/>
                  <a:pt x="4866603" y="4484545"/>
                </a:cubicBezTo>
                <a:cubicBezTo>
                  <a:pt x="4870138" y="4481197"/>
                  <a:pt x="4873170" y="4476322"/>
                  <a:pt x="4875700" y="4469923"/>
                </a:cubicBezTo>
                <a:lnTo>
                  <a:pt x="4875700" y="4487782"/>
                </a:lnTo>
                <a:lnTo>
                  <a:pt x="4915660" y="4487782"/>
                </a:lnTo>
                <a:lnTo>
                  <a:pt x="4915660" y="4320351"/>
                </a:lnTo>
                <a:lnTo>
                  <a:pt x="4875812" y="4320351"/>
                </a:lnTo>
                <a:lnTo>
                  <a:pt x="4875812" y="4438334"/>
                </a:lnTo>
                <a:cubicBezTo>
                  <a:pt x="4875812" y="4444213"/>
                  <a:pt x="4875272" y="4449013"/>
                  <a:pt x="4874193" y="4452733"/>
                </a:cubicBezTo>
                <a:cubicBezTo>
                  <a:pt x="4873115" y="4456454"/>
                  <a:pt x="4870491" y="4458314"/>
                  <a:pt x="4866324" y="4458314"/>
                </a:cubicBezTo>
                <a:cubicBezTo>
                  <a:pt x="4862454" y="4458314"/>
                  <a:pt x="4859999" y="4456993"/>
                  <a:pt x="4858957" y="4454352"/>
                </a:cubicBezTo>
                <a:cubicBezTo>
                  <a:pt x="4857915" y="4451710"/>
                  <a:pt x="4857394" y="4447041"/>
                  <a:pt x="4857394" y="4440343"/>
                </a:cubicBezTo>
                <a:lnTo>
                  <a:pt x="4857394" y="4320351"/>
                </a:lnTo>
                <a:close/>
                <a:moveTo>
                  <a:pt x="4439931" y="4320351"/>
                </a:moveTo>
                <a:lnTo>
                  <a:pt x="4466162" y="4484099"/>
                </a:lnTo>
                <a:cubicBezTo>
                  <a:pt x="4466386" y="4485215"/>
                  <a:pt x="4466497" y="4486294"/>
                  <a:pt x="4466497" y="4487336"/>
                </a:cubicBezTo>
                <a:cubicBezTo>
                  <a:pt x="4466497" y="4489345"/>
                  <a:pt x="4465046" y="4490350"/>
                  <a:pt x="4462144" y="4490350"/>
                </a:cubicBezTo>
                <a:lnTo>
                  <a:pt x="4442945" y="4490350"/>
                </a:lnTo>
                <a:lnTo>
                  <a:pt x="4442945" y="4515688"/>
                </a:lnTo>
                <a:lnTo>
                  <a:pt x="4488040" y="4515688"/>
                </a:lnTo>
                <a:cubicBezTo>
                  <a:pt x="4495258" y="4515688"/>
                  <a:pt x="4500448" y="4514069"/>
                  <a:pt x="4503611" y="4510832"/>
                </a:cubicBezTo>
                <a:cubicBezTo>
                  <a:pt x="4506774" y="4507595"/>
                  <a:pt x="4508913" y="4502814"/>
                  <a:pt x="4510029" y="4496489"/>
                </a:cubicBezTo>
                <a:lnTo>
                  <a:pt x="4541060" y="4320351"/>
                </a:lnTo>
                <a:lnTo>
                  <a:pt x="4502551" y="4320351"/>
                </a:lnTo>
                <a:lnTo>
                  <a:pt x="4489379" y="4443580"/>
                </a:lnTo>
                <a:lnTo>
                  <a:pt x="4478217" y="4320351"/>
                </a:lnTo>
                <a:close/>
                <a:moveTo>
                  <a:pt x="8169378" y="4318565"/>
                </a:moveTo>
                <a:cubicBezTo>
                  <a:pt x="8160597" y="4318565"/>
                  <a:pt x="8152430" y="4320090"/>
                  <a:pt x="8144877" y="4323141"/>
                </a:cubicBezTo>
                <a:cubicBezTo>
                  <a:pt x="8137324" y="4326192"/>
                  <a:pt x="8131259" y="4330843"/>
                  <a:pt x="8126683" y="4337094"/>
                </a:cubicBezTo>
                <a:cubicBezTo>
                  <a:pt x="8122106" y="4343345"/>
                  <a:pt x="8119818" y="4351270"/>
                  <a:pt x="8119818" y="4360869"/>
                </a:cubicBezTo>
                <a:cubicBezTo>
                  <a:pt x="8119818" y="4371213"/>
                  <a:pt x="8121567" y="4379287"/>
                  <a:pt x="8125064" y="4385091"/>
                </a:cubicBezTo>
                <a:cubicBezTo>
                  <a:pt x="8128562" y="4390895"/>
                  <a:pt x="8133659" y="4396402"/>
                  <a:pt x="8140357" y="4401611"/>
                </a:cubicBezTo>
                <a:lnTo>
                  <a:pt x="8161676" y="4418019"/>
                </a:lnTo>
                <a:cubicBezTo>
                  <a:pt x="8166067" y="4421368"/>
                  <a:pt x="8169787" y="4424847"/>
                  <a:pt x="8172838" y="4428456"/>
                </a:cubicBezTo>
                <a:cubicBezTo>
                  <a:pt x="8175889" y="4432065"/>
                  <a:pt x="8177415" y="4437516"/>
                  <a:pt x="8177415" y="4444808"/>
                </a:cubicBezTo>
                <a:cubicBezTo>
                  <a:pt x="8177415" y="4453515"/>
                  <a:pt x="8174513" y="4457868"/>
                  <a:pt x="8168708" y="4457868"/>
                </a:cubicBezTo>
                <a:cubicBezTo>
                  <a:pt x="8165434" y="4457868"/>
                  <a:pt x="8163053" y="4456789"/>
                  <a:pt x="8161565" y="4454631"/>
                </a:cubicBezTo>
                <a:cubicBezTo>
                  <a:pt x="8160076" y="4452473"/>
                  <a:pt x="8159332" y="4449496"/>
                  <a:pt x="8159332" y="4445701"/>
                </a:cubicBezTo>
                <a:lnTo>
                  <a:pt x="8159332" y="4426056"/>
                </a:lnTo>
                <a:lnTo>
                  <a:pt x="8119149" y="4426056"/>
                </a:lnTo>
                <a:lnTo>
                  <a:pt x="8119149" y="4439339"/>
                </a:lnTo>
                <a:cubicBezTo>
                  <a:pt x="8119149" y="4472825"/>
                  <a:pt x="8135668" y="4489568"/>
                  <a:pt x="8168708" y="4489568"/>
                </a:cubicBezTo>
                <a:cubicBezTo>
                  <a:pt x="8184335" y="4489568"/>
                  <a:pt x="8196632" y="4485438"/>
                  <a:pt x="8205599" y="4477178"/>
                </a:cubicBezTo>
                <a:cubicBezTo>
                  <a:pt x="8214566" y="4468918"/>
                  <a:pt x="8219049" y="4456900"/>
                  <a:pt x="8219049" y="4441125"/>
                </a:cubicBezTo>
                <a:cubicBezTo>
                  <a:pt x="8219049" y="4428400"/>
                  <a:pt x="8216426" y="4418205"/>
                  <a:pt x="8211180" y="4410540"/>
                </a:cubicBezTo>
                <a:cubicBezTo>
                  <a:pt x="8205934" y="4402876"/>
                  <a:pt x="8199441" y="4396253"/>
                  <a:pt x="8191702" y="4390672"/>
                </a:cubicBezTo>
                <a:lnTo>
                  <a:pt x="8166922" y="4372589"/>
                </a:lnTo>
                <a:cubicBezTo>
                  <a:pt x="8162160" y="4369166"/>
                  <a:pt x="8159779" y="4364441"/>
                  <a:pt x="8159779" y="4358413"/>
                </a:cubicBezTo>
                <a:cubicBezTo>
                  <a:pt x="8159779" y="4352460"/>
                  <a:pt x="8162606" y="4349484"/>
                  <a:pt x="8168262" y="4349484"/>
                </a:cubicBezTo>
                <a:cubicBezTo>
                  <a:pt x="8171610" y="4349484"/>
                  <a:pt x="8173861" y="4351046"/>
                  <a:pt x="8175015" y="4354172"/>
                </a:cubicBezTo>
                <a:cubicBezTo>
                  <a:pt x="8176168" y="4357297"/>
                  <a:pt x="8176745" y="4360534"/>
                  <a:pt x="8176745" y="4363883"/>
                </a:cubicBezTo>
                <a:lnTo>
                  <a:pt x="8176745" y="4370245"/>
                </a:lnTo>
                <a:lnTo>
                  <a:pt x="8218045" y="4370245"/>
                </a:lnTo>
                <a:lnTo>
                  <a:pt x="8218045" y="4367120"/>
                </a:lnTo>
                <a:cubicBezTo>
                  <a:pt x="8218045" y="4334750"/>
                  <a:pt x="8201823" y="4318565"/>
                  <a:pt x="8169378" y="4318565"/>
                </a:cubicBezTo>
                <a:close/>
                <a:moveTo>
                  <a:pt x="7997519" y="4318565"/>
                </a:moveTo>
                <a:cubicBezTo>
                  <a:pt x="7990300" y="4318565"/>
                  <a:pt x="7984664" y="4320816"/>
                  <a:pt x="7980608" y="4325318"/>
                </a:cubicBezTo>
                <a:cubicBezTo>
                  <a:pt x="7976552" y="4329820"/>
                  <a:pt x="7973781" y="4335271"/>
                  <a:pt x="7972292" y="4341670"/>
                </a:cubicBezTo>
                <a:lnTo>
                  <a:pt x="7972292" y="4320351"/>
                </a:lnTo>
                <a:lnTo>
                  <a:pt x="7932332" y="4320351"/>
                </a:lnTo>
                <a:lnTo>
                  <a:pt x="7932332" y="4487782"/>
                </a:lnTo>
                <a:lnTo>
                  <a:pt x="7972292" y="4487782"/>
                </a:lnTo>
                <a:lnTo>
                  <a:pt x="7972292" y="4370022"/>
                </a:lnTo>
                <a:cubicBezTo>
                  <a:pt x="7972292" y="4366897"/>
                  <a:pt x="7972478" y="4363753"/>
                  <a:pt x="7972850" y="4360590"/>
                </a:cubicBezTo>
                <a:cubicBezTo>
                  <a:pt x="7973222" y="4357427"/>
                  <a:pt x="7974134" y="4354786"/>
                  <a:pt x="7975585" y="4352665"/>
                </a:cubicBezTo>
                <a:cubicBezTo>
                  <a:pt x="7977036" y="4350544"/>
                  <a:pt x="7979287" y="4349484"/>
                  <a:pt x="7982338" y="4349484"/>
                </a:cubicBezTo>
                <a:cubicBezTo>
                  <a:pt x="7985612" y="4349484"/>
                  <a:pt x="7987919" y="4350879"/>
                  <a:pt x="7989259" y="4353669"/>
                </a:cubicBezTo>
                <a:cubicBezTo>
                  <a:pt x="7990598" y="4356460"/>
                  <a:pt x="7991268" y="4359492"/>
                  <a:pt x="7991268" y="4362767"/>
                </a:cubicBezTo>
                <a:lnTo>
                  <a:pt x="7991268" y="4487782"/>
                </a:lnTo>
                <a:lnTo>
                  <a:pt x="8030670" y="4487782"/>
                </a:lnTo>
                <a:lnTo>
                  <a:pt x="8030670" y="4358637"/>
                </a:lnTo>
                <a:cubicBezTo>
                  <a:pt x="8030670" y="4346209"/>
                  <a:pt x="8028047" y="4336424"/>
                  <a:pt x="8022801" y="4329280"/>
                </a:cubicBezTo>
                <a:cubicBezTo>
                  <a:pt x="8017555" y="4322137"/>
                  <a:pt x="8009127" y="4318565"/>
                  <a:pt x="7997519" y="4318565"/>
                </a:cubicBezTo>
                <a:close/>
                <a:moveTo>
                  <a:pt x="7790499" y="4318565"/>
                </a:moveTo>
                <a:cubicBezTo>
                  <a:pt x="7774872" y="4318565"/>
                  <a:pt x="7762631" y="4323271"/>
                  <a:pt x="7753775" y="4332685"/>
                </a:cubicBezTo>
                <a:cubicBezTo>
                  <a:pt x="7744920" y="4342098"/>
                  <a:pt x="7740492" y="4354693"/>
                  <a:pt x="7740492" y="4370468"/>
                </a:cubicBezTo>
                <a:lnTo>
                  <a:pt x="7740492" y="4437664"/>
                </a:lnTo>
                <a:cubicBezTo>
                  <a:pt x="7740492" y="4472267"/>
                  <a:pt x="7757161" y="4489568"/>
                  <a:pt x="7790499" y="4489568"/>
                </a:cubicBezTo>
                <a:cubicBezTo>
                  <a:pt x="7823911" y="4489568"/>
                  <a:pt x="7840617" y="4472267"/>
                  <a:pt x="7840617" y="4437664"/>
                </a:cubicBezTo>
                <a:lnTo>
                  <a:pt x="7840617" y="4370468"/>
                </a:lnTo>
                <a:cubicBezTo>
                  <a:pt x="7840617" y="4354693"/>
                  <a:pt x="7836189" y="4342098"/>
                  <a:pt x="7827334" y="4332685"/>
                </a:cubicBezTo>
                <a:cubicBezTo>
                  <a:pt x="7818478" y="4323271"/>
                  <a:pt x="7806200" y="4318565"/>
                  <a:pt x="7790499" y="4318565"/>
                </a:cubicBezTo>
                <a:close/>
                <a:moveTo>
                  <a:pt x="7331178" y="4318565"/>
                </a:moveTo>
                <a:cubicBezTo>
                  <a:pt x="7322397" y="4318565"/>
                  <a:pt x="7314230" y="4320090"/>
                  <a:pt x="7306677" y="4323141"/>
                </a:cubicBezTo>
                <a:cubicBezTo>
                  <a:pt x="7299124" y="4326192"/>
                  <a:pt x="7293059" y="4330843"/>
                  <a:pt x="7288483" y="4337094"/>
                </a:cubicBezTo>
                <a:cubicBezTo>
                  <a:pt x="7283906" y="4343345"/>
                  <a:pt x="7281618" y="4351270"/>
                  <a:pt x="7281618" y="4360869"/>
                </a:cubicBezTo>
                <a:cubicBezTo>
                  <a:pt x="7281618" y="4371213"/>
                  <a:pt x="7283367" y="4379287"/>
                  <a:pt x="7286864" y="4385091"/>
                </a:cubicBezTo>
                <a:cubicBezTo>
                  <a:pt x="7290362" y="4390895"/>
                  <a:pt x="7295459" y="4396402"/>
                  <a:pt x="7302156" y="4401611"/>
                </a:cubicBezTo>
                <a:lnTo>
                  <a:pt x="7323476" y="4418019"/>
                </a:lnTo>
                <a:cubicBezTo>
                  <a:pt x="7327866" y="4421368"/>
                  <a:pt x="7331587" y="4424847"/>
                  <a:pt x="7334638" y="4428456"/>
                </a:cubicBezTo>
                <a:cubicBezTo>
                  <a:pt x="7337689" y="4432065"/>
                  <a:pt x="7339215" y="4437516"/>
                  <a:pt x="7339215" y="4444808"/>
                </a:cubicBezTo>
                <a:cubicBezTo>
                  <a:pt x="7339215" y="4453515"/>
                  <a:pt x="7336312" y="4457868"/>
                  <a:pt x="7330508" y="4457868"/>
                </a:cubicBezTo>
                <a:cubicBezTo>
                  <a:pt x="7327234" y="4457868"/>
                  <a:pt x="7324853" y="4456789"/>
                  <a:pt x="7323364" y="4454631"/>
                </a:cubicBezTo>
                <a:cubicBezTo>
                  <a:pt x="7321876" y="4452473"/>
                  <a:pt x="7321132" y="4449496"/>
                  <a:pt x="7321132" y="4445701"/>
                </a:cubicBezTo>
                <a:lnTo>
                  <a:pt x="7321132" y="4426056"/>
                </a:lnTo>
                <a:lnTo>
                  <a:pt x="7280948" y="4426056"/>
                </a:lnTo>
                <a:lnTo>
                  <a:pt x="7280948" y="4439339"/>
                </a:lnTo>
                <a:cubicBezTo>
                  <a:pt x="7280948" y="4472825"/>
                  <a:pt x="7297468" y="4489568"/>
                  <a:pt x="7330508" y="4489568"/>
                </a:cubicBezTo>
                <a:cubicBezTo>
                  <a:pt x="7346135" y="4489568"/>
                  <a:pt x="7358432" y="4485438"/>
                  <a:pt x="7367399" y="4477178"/>
                </a:cubicBezTo>
                <a:cubicBezTo>
                  <a:pt x="7376366" y="4468918"/>
                  <a:pt x="7380849" y="4456900"/>
                  <a:pt x="7380849" y="4441125"/>
                </a:cubicBezTo>
                <a:cubicBezTo>
                  <a:pt x="7380849" y="4428400"/>
                  <a:pt x="7378226" y="4418205"/>
                  <a:pt x="7372980" y="4410540"/>
                </a:cubicBezTo>
                <a:cubicBezTo>
                  <a:pt x="7367734" y="4402876"/>
                  <a:pt x="7361241" y="4396253"/>
                  <a:pt x="7353502" y="4390672"/>
                </a:cubicBezTo>
                <a:lnTo>
                  <a:pt x="7328722" y="4372589"/>
                </a:lnTo>
                <a:cubicBezTo>
                  <a:pt x="7323960" y="4369166"/>
                  <a:pt x="7321578" y="4364441"/>
                  <a:pt x="7321578" y="4358413"/>
                </a:cubicBezTo>
                <a:cubicBezTo>
                  <a:pt x="7321578" y="4352460"/>
                  <a:pt x="7324406" y="4349484"/>
                  <a:pt x="7330062" y="4349484"/>
                </a:cubicBezTo>
                <a:cubicBezTo>
                  <a:pt x="7333410" y="4349484"/>
                  <a:pt x="7335661" y="4351046"/>
                  <a:pt x="7336815" y="4354172"/>
                </a:cubicBezTo>
                <a:cubicBezTo>
                  <a:pt x="7337968" y="4357297"/>
                  <a:pt x="7338545" y="4360534"/>
                  <a:pt x="7338545" y="4363883"/>
                </a:cubicBezTo>
                <a:lnTo>
                  <a:pt x="7338545" y="4370245"/>
                </a:lnTo>
                <a:lnTo>
                  <a:pt x="7379845" y="4370245"/>
                </a:lnTo>
                <a:lnTo>
                  <a:pt x="7379845" y="4367120"/>
                </a:lnTo>
                <a:cubicBezTo>
                  <a:pt x="7379845" y="4334750"/>
                  <a:pt x="7363622" y="4318565"/>
                  <a:pt x="7331178" y="4318565"/>
                </a:cubicBezTo>
                <a:close/>
                <a:moveTo>
                  <a:pt x="7143022" y="4318565"/>
                </a:moveTo>
                <a:cubicBezTo>
                  <a:pt x="7127395" y="4318565"/>
                  <a:pt x="7115117" y="4322564"/>
                  <a:pt x="7106187" y="4330564"/>
                </a:cubicBezTo>
                <a:cubicBezTo>
                  <a:pt x="7097257" y="4338563"/>
                  <a:pt x="7092792" y="4350339"/>
                  <a:pt x="7092792" y="4365892"/>
                </a:cubicBezTo>
                <a:lnTo>
                  <a:pt x="7092792" y="4433200"/>
                </a:lnTo>
                <a:cubicBezTo>
                  <a:pt x="7092792" y="4445031"/>
                  <a:pt x="7094318" y="4455152"/>
                  <a:pt x="7097369" y="4463560"/>
                </a:cubicBezTo>
                <a:cubicBezTo>
                  <a:pt x="7100420" y="4471969"/>
                  <a:pt x="7105480" y="4478406"/>
                  <a:pt x="7112549" y="4482871"/>
                </a:cubicBezTo>
                <a:cubicBezTo>
                  <a:pt x="7119619" y="4487336"/>
                  <a:pt x="7129107" y="4489568"/>
                  <a:pt x="7141013" y="4489568"/>
                </a:cubicBezTo>
                <a:cubicBezTo>
                  <a:pt x="7153663" y="4489568"/>
                  <a:pt x="7163653" y="4487429"/>
                  <a:pt x="7170983" y="4483150"/>
                </a:cubicBezTo>
                <a:cubicBezTo>
                  <a:pt x="7178313" y="4478871"/>
                  <a:pt x="7183522" y="4472509"/>
                  <a:pt x="7186610" y="4464063"/>
                </a:cubicBezTo>
                <a:cubicBezTo>
                  <a:pt x="7189698" y="4455617"/>
                  <a:pt x="7191242" y="4445143"/>
                  <a:pt x="7191242" y="4432641"/>
                </a:cubicBezTo>
                <a:lnTo>
                  <a:pt x="7191242" y="4423154"/>
                </a:lnTo>
                <a:lnTo>
                  <a:pt x="7151505" y="4423154"/>
                </a:lnTo>
                <a:lnTo>
                  <a:pt x="7151505" y="4439227"/>
                </a:lnTo>
                <a:cubicBezTo>
                  <a:pt x="7151505" y="4445031"/>
                  <a:pt x="7150984" y="4449738"/>
                  <a:pt x="7149942" y="4453347"/>
                </a:cubicBezTo>
                <a:cubicBezTo>
                  <a:pt x="7148901" y="4456956"/>
                  <a:pt x="7146296" y="4458761"/>
                  <a:pt x="7142129" y="4458761"/>
                </a:cubicBezTo>
                <a:cubicBezTo>
                  <a:pt x="7139227" y="4458761"/>
                  <a:pt x="7137125" y="4457831"/>
                  <a:pt x="7135822" y="4455970"/>
                </a:cubicBezTo>
                <a:cubicBezTo>
                  <a:pt x="7134520" y="4454110"/>
                  <a:pt x="7133683" y="4451747"/>
                  <a:pt x="7133311" y="4448882"/>
                </a:cubicBezTo>
                <a:cubicBezTo>
                  <a:pt x="7132939" y="4446017"/>
                  <a:pt x="7132753" y="4443097"/>
                  <a:pt x="7132753" y="4440120"/>
                </a:cubicBezTo>
                <a:lnTo>
                  <a:pt x="7132753" y="4407750"/>
                </a:lnTo>
                <a:lnTo>
                  <a:pt x="7190796" y="4407750"/>
                </a:lnTo>
                <a:cubicBezTo>
                  <a:pt x="7191093" y="4402690"/>
                  <a:pt x="7191242" y="4392793"/>
                  <a:pt x="7191242" y="4378059"/>
                </a:cubicBezTo>
                <a:lnTo>
                  <a:pt x="7191242" y="4365892"/>
                </a:lnTo>
                <a:cubicBezTo>
                  <a:pt x="7191242" y="4334340"/>
                  <a:pt x="7175169" y="4318565"/>
                  <a:pt x="7143022" y="4318565"/>
                </a:cubicBezTo>
                <a:close/>
                <a:moveTo>
                  <a:pt x="6742153" y="4318565"/>
                </a:moveTo>
                <a:cubicBezTo>
                  <a:pt x="6731215" y="4318565"/>
                  <a:pt x="6723457" y="4322546"/>
                  <a:pt x="6718880" y="4330508"/>
                </a:cubicBezTo>
                <a:cubicBezTo>
                  <a:pt x="6714304" y="4338470"/>
                  <a:pt x="6712016" y="4348888"/>
                  <a:pt x="6712016" y="4361762"/>
                </a:cubicBezTo>
                <a:lnTo>
                  <a:pt x="6712016" y="4434539"/>
                </a:lnTo>
                <a:cubicBezTo>
                  <a:pt x="6712016" y="4442204"/>
                  <a:pt x="6712369" y="4449385"/>
                  <a:pt x="6713076" y="4456082"/>
                </a:cubicBezTo>
                <a:cubicBezTo>
                  <a:pt x="6713783" y="4462779"/>
                  <a:pt x="6715253" y="4468621"/>
                  <a:pt x="6717485" y="4473606"/>
                </a:cubicBezTo>
                <a:cubicBezTo>
                  <a:pt x="6719718" y="4478592"/>
                  <a:pt x="6723103" y="4482499"/>
                  <a:pt x="6727643" y="4485327"/>
                </a:cubicBezTo>
                <a:cubicBezTo>
                  <a:pt x="6732182" y="4488154"/>
                  <a:pt x="6738321" y="4489568"/>
                  <a:pt x="6746060" y="4489568"/>
                </a:cubicBezTo>
                <a:cubicBezTo>
                  <a:pt x="6753055" y="4489568"/>
                  <a:pt x="6758394" y="4487819"/>
                  <a:pt x="6762078" y="4484322"/>
                </a:cubicBezTo>
                <a:cubicBezTo>
                  <a:pt x="6765761" y="4480825"/>
                  <a:pt x="6768719" y="4476062"/>
                  <a:pt x="6770952" y="4470034"/>
                </a:cubicBezTo>
                <a:lnTo>
                  <a:pt x="6770952" y="4515688"/>
                </a:lnTo>
                <a:lnTo>
                  <a:pt x="6811582" y="4515688"/>
                </a:lnTo>
                <a:lnTo>
                  <a:pt x="6811582" y="4320351"/>
                </a:lnTo>
                <a:lnTo>
                  <a:pt x="6770952" y="4320351"/>
                </a:lnTo>
                <a:lnTo>
                  <a:pt x="6770952" y="4338210"/>
                </a:lnTo>
                <a:cubicBezTo>
                  <a:pt x="6768570" y="4332034"/>
                  <a:pt x="6765203" y="4327215"/>
                  <a:pt x="6760850" y="4323755"/>
                </a:cubicBezTo>
                <a:cubicBezTo>
                  <a:pt x="6756497" y="4320295"/>
                  <a:pt x="6750265" y="4318565"/>
                  <a:pt x="6742153" y="4318565"/>
                </a:cubicBezTo>
                <a:close/>
                <a:moveTo>
                  <a:pt x="6273494" y="4318565"/>
                </a:moveTo>
                <a:cubicBezTo>
                  <a:pt x="6266275" y="4318565"/>
                  <a:pt x="6260639" y="4320816"/>
                  <a:pt x="6256583" y="4325318"/>
                </a:cubicBezTo>
                <a:cubicBezTo>
                  <a:pt x="6252527" y="4329820"/>
                  <a:pt x="6249756" y="4335271"/>
                  <a:pt x="6248267" y="4341670"/>
                </a:cubicBezTo>
                <a:lnTo>
                  <a:pt x="6248267" y="4320351"/>
                </a:lnTo>
                <a:lnTo>
                  <a:pt x="6208307" y="4320351"/>
                </a:lnTo>
                <a:lnTo>
                  <a:pt x="6208307" y="4487782"/>
                </a:lnTo>
                <a:lnTo>
                  <a:pt x="6248267" y="4487782"/>
                </a:lnTo>
                <a:lnTo>
                  <a:pt x="6248267" y="4370022"/>
                </a:lnTo>
                <a:cubicBezTo>
                  <a:pt x="6248267" y="4366897"/>
                  <a:pt x="6248453" y="4363753"/>
                  <a:pt x="6248825" y="4360590"/>
                </a:cubicBezTo>
                <a:cubicBezTo>
                  <a:pt x="6249197" y="4357427"/>
                  <a:pt x="6250109" y="4354786"/>
                  <a:pt x="6251560" y="4352665"/>
                </a:cubicBezTo>
                <a:cubicBezTo>
                  <a:pt x="6253011" y="4350544"/>
                  <a:pt x="6255262" y="4349484"/>
                  <a:pt x="6258313" y="4349484"/>
                </a:cubicBezTo>
                <a:cubicBezTo>
                  <a:pt x="6261587" y="4349484"/>
                  <a:pt x="6263894" y="4350879"/>
                  <a:pt x="6265234" y="4353669"/>
                </a:cubicBezTo>
                <a:cubicBezTo>
                  <a:pt x="6266573" y="4356460"/>
                  <a:pt x="6267243" y="4359492"/>
                  <a:pt x="6267243" y="4362767"/>
                </a:cubicBezTo>
                <a:lnTo>
                  <a:pt x="6267243" y="4487782"/>
                </a:lnTo>
                <a:lnTo>
                  <a:pt x="6306645" y="4487782"/>
                </a:lnTo>
                <a:lnTo>
                  <a:pt x="6306645" y="4358637"/>
                </a:lnTo>
                <a:cubicBezTo>
                  <a:pt x="6306645" y="4346209"/>
                  <a:pt x="6304022" y="4336424"/>
                  <a:pt x="6298776" y="4329280"/>
                </a:cubicBezTo>
                <a:cubicBezTo>
                  <a:pt x="6293530" y="4322137"/>
                  <a:pt x="6285102" y="4318565"/>
                  <a:pt x="6273494" y="4318565"/>
                </a:cubicBezTo>
                <a:close/>
                <a:moveTo>
                  <a:pt x="6065916" y="4318565"/>
                </a:moveTo>
                <a:cubicBezTo>
                  <a:pt x="6048875" y="4318565"/>
                  <a:pt x="6036429" y="4322044"/>
                  <a:pt x="6028578" y="4329001"/>
                </a:cubicBezTo>
                <a:cubicBezTo>
                  <a:pt x="6020729" y="4335959"/>
                  <a:pt x="6016803" y="4347772"/>
                  <a:pt x="6016803" y="4364441"/>
                </a:cubicBezTo>
                <a:cubicBezTo>
                  <a:pt x="6016803" y="4365632"/>
                  <a:pt x="6016803" y="4366692"/>
                  <a:pt x="6016803" y="4367622"/>
                </a:cubicBezTo>
                <a:cubicBezTo>
                  <a:pt x="6016803" y="4368552"/>
                  <a:pt x="6016840" y="4369315"/>
                  <a:pt x="6016914" y="4369910"/>
                </a:cubicBezTo>
                <a:lnTo>
                  <a:pt x="6055759" y="4369910"/>
                </a:lnTo>
                <a:lnTo>
                  <a:pt x="6055759" y="4359864"/>
                </a:lnTo>
                <a:cubicBezTo>
                  <a:pt x="6055759" y="4352572"/>
                  <a:pt x="6058437" y="4348926"/>
                  <a:pt x="6063795" y="4348926"/>
                </a:cubicBezTo>
                <a:cubicBezTo>
                  <a:pt x="6069674" y="4348926"/>
                  <a:pt x="6072613" y="4353428"/>
                  <a:pt x="6072613" y="4362432"/>
                </a:cubicBezTo>
                <a:lnTo>
                  <a:pt x="6072613" y="4379621"/>
                </a:lnTo>
                <a:lnTo>
                  <a:pt x="6047833" y="4388105"/>
                </a:lnTo>
                <a:cubicBezTo>
                  <a:pt x="6039276" y="4391007"/>
                  <a:pt x="6032559" y="4394541"/>
                  <a:pt x="6027685" y="4398709"/>
                </a:cubicBezTo>
                <a:cubicBezTo>
                  <a:pt x="6022811" y="4402876"/>
                  <a:pt x="6019370" y="4408215"/>
                  <a:pt x="6017360" y="4414726"/>
                </a:cubicBezTo>
                <a:cubicBezTo>
                  <a:pt x="6015351" y="4421237"/>
                  <a:pt x="6014347" y="4429590"/>
                  <a:pt x="6014347" y="4439785"/>
                </a:cubicBezTo>
                <a:cubicBezTo>
                  <a:pt x="6014347" y="4449310"/>
                  <a:pt x="6015240" y="4457831"/>
                  <a:pt x="6017026" y="4465346"/>
                </a:cubicBezTo>
                <a:cubicBezTo>
                  <a:pt x="6018811" y="4472862"/>
                  <a:pt x="6022142" y="4478778"/>
                  <a:pt x="6027016" y="4483094"/>
                </a:cubicBezTo>
                <a:cubicBezTo>
                  <a:pt x="6031890" y="4487410"/>
                  <a:pt x="6038978" y="4489568"/>
                  <a:pt x="6048280" y="4489568"/>
                </a:cubicBezTo>
                <a:cubicBezTo>
                  <a:pt x="6054009" y="4489568"/>
                  <a:pt x="6059107" y="4487708"/>
                  <a:pt x="6063572" y="4483987"/>
                </a:cubicBezTo>
                <a:cubicBezTo>
                  <a:pt x="6068036" y="4480266"/>
                  <a:pt x="6071236" y="4474909"/>
                  <a:pt x="6073172" y="4467914"/>
                </a:cubicBezTo>
                <a:lnTo>
                  <a:pt x="6073172" y="4487782"/>
                </a:lnTo>
                <a:lnTo>
                  <a:pt x="6112908" y="4487782"/>
                </a:lnTo>
                <a:lnTo>
                  <a:pt x="6112908" y="4360199"/>
                </a:lnTo>
                <a:cubicBezTo>
                  <a:pt x="6112908" y="4351121"/>
                  <a:pt x="6110843" y="4343493"/>
                  <a:pt x="6106713" y="4337317"/>
                </a:cubicBezTo>
                <a:cubicBezTo>
                  <a:pt x="6102583" y="4331141"/>
                  <a:pt x="6096983" y="4326471"/>
                  <a:pt x="6089915" y="4323309"/>
                </a:cubicBezTo>
                <a:cubicBezTo>
                  <a:pt x="6082845" y="4320146"/>
                  <a:pt x="6074845" y="4318565"/>
                  <a:pt x="6065916" y="4318565"/>
                </a:cubicBezTo>
                <a:close/>
                <a:moveTo>
                  <a:pt x="5752372" y="4318565"/>
                </a:moveTo>
                <a:cubicBezTo>
                  <a:pt x="5736745" y="4318565"/>
                  <a:pt x="5724467" y="4322564"/>
                  <a:pt x="5715537" y="4330564"/>
                </a:cubicBezTo>
                <a:cubicBezTo>
                  <a:pt x="5706608" y="4338563"/>
                  <a:pt x="5702143" y="4350339"/>
                  <a:pt x="5702143" y="4365892"/>
                </a:cubicBezTo>
                <a:lnTo>
                  <a:pt x="5702143" y="4433200"/>
                </a:lnTo>
                <a:cubicBezTo>
                  <a:pt x="5702143" y="4445031"/>
                  <a:pt x="5703668" y="4455152"/>
                  <a:pt x="5706720" y="4463560"/>
                </a:cubicBezTo>
                <a:cubicBezTo>
                  <a:pt x="5709770" y="4471969"/>
                  <a:pt x="5714830" y="4478406"/>
                  <a:pt x="5721899" y="4482871"/>
                </a:cubicBezTo>
                <a:cubicBezTo>
                  <a:pt x="5728969" y="4487336"/>
                  <a:pt x="5738457" y="4489568"/>
                  <a:pt x="5750363" y="4489568"/>
                </a:cubicBezTo>
                <a:cubicBezTo>
                  <a:pt x="5763013" y="4489568"/>
                  <a:pt x="5773003" y="4487429"/>
                  <a:pt x="5780333" y="4483150"/>
                </a:cubicBezTo>
                <a:cubicBezTo>
                  <a:pt x="5787663" y="4478871"/>
                  <a:pt x="5792872" y="4472509"/>
                  <a:pt x="5795960" y="4464063"/>
                </a:cubicBezTo>
                <a:cubicBezTo>
                  <a:pt x="5799048" y="4455617"/>
                  <a:pt x="5800592" y="4445143"/>
                  <a:pt x="5800592" y="4432641"/>
                </a:cubicBezTo>
                <a:lnTo>
                  <a:pt x="5800592" y="4423154"/>
                </a:lnTo>
                <a:lnTo>
                  <a:pt x="5760855" y="4423154"/>
                </a:lnTo>
                <a:lnTo>
                  <a:pt x="5760855" y="4439227"/>
                </a:lnTo>
                <a:cubicBezTo>
                  <a:pt x="5760855" y="4445031"/>
                  <a:pt x="5760335" y="4449738"/>
                  <a:pt x="5759293" y="4453347"/>
                </a:cubicBezTo>
                <a:cubicBezTo>
                  <a:pt x="5758251" y="4456956"/>
                  <a:pt x="5755646" y="4458761"/>
                  <a:pt x="5751479" y="4458761"/>
                </a:cubicBezTo>
                <a:cubicBezTo>
                  <a:pt x="5748577" y="4458761"/>
                  <a:pt x="5746475" y="4457831"/>
                  <a:pt x="5745173" y="4455970"/>
                </a:cubicBezTo>
                <a:cubicBezTo>
                  <a:pt x="5743870" y="4454110"/>
                  <a:pt x="5743033" y="4451747"/>
                  <a:pt x="5742661" y="4448882"/>
                </a:cubicBezTo>
                <a:cubicBezTo>
                  <a:pt x="5742289" y="4446017"/>
                  <a:pt x="5742103" y="4443097"/>
                  <a:pt x="5742103" y="4440120"/>
                </a:cubicBezTo>
                <a:lnTo>
                  <a:pt x="5742103" y="4407750"/>
                </a:lnTo>
                <a:lnTo>
                  <a:pt x="5800146" y="4407750"/>
                </a:lnTo>
                <a:cubicBezTo>
                  <a:pt x="5800444" y="4402690"/>
                  <a:pt x="5800592" y="4392793"/>
                  <a:pt x="5800592" y="4378059"/>
                </a:cubicBezTo>
                <a:lnTo>
                  <a:pt x="5800592" y="4365892"/>
                </a:lnTo>
                <a:cubicBezTo>
                  <a:pt x="5800592" y="4334340"/>
                  <a:pt x="5784519" y="4318565"/>
                  <a:pt x="5752372" y="4318565"/>
                </a:cubicBezTo>
                <a:close/>
                <a:moveTo>
                  <a:pt x="5380116" y="4318565"/>
                </a:moveTo>
                <a:cubicBezTo>
                  <a:pt x="5363075" y="4318565"/>
                  <a:pt x="5350630" y="4322044"/>
                  <a:pt x="5342778" y="4329001"/>
                </a:cubicBezTo>
                <a:cubicBezTo>
                  <a:pt x="5334928" y="4335959"/>
                  <a:pt x="5331002" y="4347772"/>
                  <a:pt x="5331002" y="4364441"/>
                </a:cubicBezTo>
                <a:cubicBezTo>
                  <a:pt x="5331002" y="4365632"/>
                  <a:pt x="5331002" y="4366692"/>
                  <a:pt x="5331002" y="4367622"/>
                </a:cubicBezTo>
                <a:cubicBezTo>
                  <a:pt x="5331002" y="4368552"/>
                  <a:pt x="5331040" y="4369315"/>
                  <a:pt x="5331114" y="4369910"/>
                </a:cubicBezTo>
                <a:lnTo>
                  <a:pt x="5369958" y="4369910"/>
                </a:lnTo>
                <a:lnTo>
                  <a:pt x="5369958" y="4359864"/>
                </a:lnTo>
                <a:cubicBezTo>
                  <a:pt x="5369958" y="4352572"/>
                  <a:pt x="5372637" y="4348926"/>
                  <a:pt x="5377995" y="4348926"/>
                </a:cubicBezTo>
                <a:cubicBezTo>
                  <a:pt x="5383874" y="4348926"/>
                  <a:pt x="5386813" y="4353428"/>
                  <a:pt x="5386813" y="4362432"/>
                </a:cubicBezTo>
                <a:lnTo>
                  <a:pt x="5386813" y="4379621"/>
                </a:lnTo>
                <a:lnTo>
                  <a:pt x="5362033" y="4388105"/>
                </a:lnTo>
                <a:cubicBezTo>
                  <a:pt x="5353476" y="4391007"/>
                  <a:pt x="5346760" y="4394541"/>
                  <a:pt x="5341886" y="4398709"/>
                </a:cubicBezTo>
                <a:cubicBezTo>
                  <a:pt x="5337012" y="4402876"/>
                  <a:pt x="5333570" y="4408215"/>
                  <a:pt x="5331560" y="4414726"/>
                </a:cubicBezTo>
                <a:cubicBezTo>
                  <a:pt x="5329551" y="4421237"/>
                  <a:pt x="5328547" y="4429590"/>
                  <a:pt x="5328547" y="4439785"/>
                </a:cubicBezTo>
                <a:cubicBezTo>
                  <a:pt x="5328547" y="4449310"/>
                  <a:pt x="5329440" y="4457831"/>
                  <a:pt x="5331226" y="4465346"/>
                </a:cubicBezTo>
                <a:cubicBezTo>
                  <a:pt x="5333012" y="4472862"/>
                  <a:pt x="5336342" y="4478778"/>
                  <a:pt x="5341216" y="4483094"/>
                </a:cubicBezTo>
                <a:cubicBezTo>
                  <a:pt x="5346090" y="4487410"/>
                  <a:pt x="5353178" y="4489568"/>
                  <a:pt x="5362480" y="4489568"/>
                </a:cubicBezTo>
                <a:cubicBezTo>
                  <a:pt x="5368209" y="4489568"/>
                  <a:pt x="5373307" y="4487708"/>
                  <a:pt x="5377772" y="4483987"/>
                </a:cubicBezTo>
                <a:cubicBezTo>
                  <a:pt x="5382236" y="4480266"/>
                  <a:pt x="5385436" y="4474909"/>
                  <a:pt x="5387371" y="4467914"/>
                </a:cubicBezTo>
                <a:lnTo>
                  <a:pt x="5387371" y="4487782"/>
                </a:lnTo>
                <a:lnTo>
                  <a:pt x="5427108" y="4487782"/>
                </a:lnTo>
                <a:lnTo>
                  <a:pt x="5427108" y="4360199"/>
                </a:lnTo>
                <a:cubicBezTo>
                  <a:pt x="5427108" y="4351121"/>
                  <a:pt x="5425043" y="4343493"/>
                  <a:pt x="5420913" y="4337317"/>
                </a:cubicBezTo>
                <a:cubicBezTo>
                  <a:pt x="5416783" y="4331141"/>
                  <a:pt x="5411184" y="4326471"/>
                  <a:pt x="5404114" y="4323309"/>
                </a:cubicBezTo>
                <a:cubicBezTo>
                  <a:pt x="5397045" y="4320146"/>
                  <a:pt x="5389045" y="4318565"/>
                  <a:pt x="5380116" y="4318565"/>
                </a:cubicBezTo>
                <a:close/>
                <a:moveTo>
                  <a:pt x="4675824" y="4318565"/>
                </a:moveTo>
                <a:cubicBezTo>
                  <a:pt x="4660197" y="4318565"/>
                  <a:pt x="4647956" y="4323271"/>
                  <a:pt x="4639100" y="4332685"/>
                </a:cubicBezTo>
                <a:cubicBezTo>
                  <a:pt x="4630245" y="4342098"/>
                  <a:pt x="4625818" y="4354693"/>
                  <a:pt x="4625818" y="4370468"/>
                </a:cubicBezTo>
                <a:lnTo>
                  <a:pt x="4625818" y="4437664"/>
                </a:lnTo>
                <a:cubicBezTo>
                  <a:pt x="4625818" y="4472267"/>
                  <a:pt x="4642486" y="4489568"/>
                  <a:pt x="4675824" y="4489568"/>
                </a:cubicBezTo>
                <a:cubicBezTo>
                  <a:pt x="4709236" y="4489568"/>
                  <a:pt x="4725942" y="4472267"/>
                  <a:pt x="4725942" y="4437664"/>
                </a:cubicBezTo>
                <a:lnTo>
                  <a:pt x="4725942" y="4370468"/>
                </a:lnTo>
                <a:cubicBezTo>
                  <a:pt x="4725942" y="4354693"/>
                  <a:pt x="4721514" y="4342098"/>
                  <a:pt x="4712659" y="4332685"/>
                </a:cubicBezTo>
                <a:cubicBezTo>
                  <a:pt x="4703803" y="4323271"/>
                  <a:pt x="4691525" y="4318565"/>
                  <a:pt x="4675824" y="4318565"/>
                </a:cubicBezTo>
                <a:close/>
                <a:moveTo>
                  <a:pt x="4180524" y="4318565"/>
                </a:moveTo>
                <a:cubicBezTo>
                  <a:pt x="4164897" y="4318565"/>
                  <a:pt x="4152656" y="4323271"/>
                  <a:pt x="4143801" y="4332685"/>
                </a:cubicBezTo>
                <a:cubicBezTo>
                  <a:pt x="4134945" y="4342098"/>
                  <a:pt x="4130518" y="4354693"/>
                  <a:pt x="4130518" y="4370468"/>
                </a:cubicBezTo>
                <a:lnTo>
                  <a:pt x="4130518" y="4437664"/>
                </a:lnTo>
                <a:cubicBezTo>
                  <a:pt x="4130518" y="4472267"/>
                  <a:pt x="4147186" y="4489568"/>
                  <a:pt x="4180524" y="4489568"/>
                </a:cubicBezTo>
                <a:cubicBezTo>
                  <a:pt x="4213936" y="4489568"/>
                  <a:pt x="4230642" y="4472267"/>
                  <a:pt x="4230642" y="4437664"/>
                </a:cubicBezTo>
                <a:lnTo>
                  <a:pt x="4230642" y="4370468"/>
                </a:lnTo>
                <a:cubicBezTo>
                  <a:pt x="4230642" y="4354693"/>
                  <a:pt x="4226214" y="4342098"/>
                  <a:pt x="4217359" y="4332685"/>
                </a:cubicBezTo>
                <a:cubicBezTo>
                  <a:pt x="4208503" y="4323271"/>
                  <a:pt x="4196225" y="4318565"/>
                  <a:pt x="4180524" y="4318565"/>
                </a:cubicBezTo>
                <a:close/>
                <a:moveTo>
                  <a:pt x="7472527" y="4291329"/>
                </a:moveTo>
                <a:lnTo>
                  <a:pt x="7472527" y="4326825"/>
                </a:lnTo>
                <a:lnTo>
                  <a:pt x="7461254" y="4326825"/>
                </a:lnTo>
                <a:lnTo>
                  <a:pt x="7461254" y="4357297"/>
                </a:lnTo>
                <a:lnTo>
                  <a:pt x="7472527" y="4357297"/>
                </a:lnTo>
                <a:lnTo>
                  <a:pt x="7472527" y="4461663"/>
                </a:lnTo>
                <a:cubicBezTo>
                  <a:pt x="7472527" y="4471113"/>
                  <a:pt x="7474406" y="4478127"/>
                  <a:pt x="7478164" y="4482703"/>
                </a:cubicBezTo>
                <a:cubicBezTo>
                  <a:pt x="7481922" y="4487280"/>
                  <a:pt x="7489196" y="4489568"/>
                  <a:pt x="7499986" y="4489568"/>
                </a:cubicBezTo>
                <a:cubicBezTo>
                  <a:pt x="7504823" y="4489568"/>
                  <a:pt x="7509586" y="4489140"/>
                  <a:pt x="7514274" y="4488285"/>
                </a:cubicBezTo>
                <a:cubicBezTo>
                  <a:pt x="7518962" y="4487429"/>
                  <a:pt x="7521752" y="4486852"/>
                  <a:pt x="7522645" y="4486554"/>
                </a:cubicBezTo>
                <a:lnTo>
                  <a:pt x="7522645" y="4459319"/>
                </a:lnTo>
                <a:cubicBezTo>
                  <a:pt x="7521231" y="4459617"/>
                  <a:pt x="7519632" y="4459765"/>
                  <a:pt x="7517846" y="4459765"/>
                </a:cubicBezTo>
                <a:cubicBezTo>
                  <a:pt x="7515315" y="4459765"/>
                  <a:pt x="7513604" y="4459207"/>
                  <a:pt x="7512711" y="4458091"/>
                </a:cubicBezTo>
                <a:cubicBezTo>
                  <a:pt x="7511818" y="4456975"/>
                  <a:pt x="7511372" y="4455040"/>
                  <a:pt x="7511372" y="4452287"/>
                </a:cubicBezTo>
                <a:lnTo>
                  <a:pt x="7511372" y="4357297"/>
                </a:lnTo>
                <a:lnTo>
                  <a:pt x="7522645" y="4357297"/>
                </a:lnTo>
                <a:lnTo>
                  <a:pt x="7522645" y="4326825"/>
                </a:lnTo>
                <a:lnTo>
                  <a:pt x="7511372" y="4326825"/>
                </a:lnTo>
                <a:lnTo>
                  <a:pt x="7511372" y="4291329"/>
                </a:lnTo>
                <a:close/>
                <a:moveTo>
                  <a:pt x="5141507" y="4291329"/>
                </a:moveTo>
                <a:lnTo>
                  <a:pt x="5141507" y="4487782"/>
                </a:lnTo>
                <a:lnTo>
                  <a:pt x="5182584" y="4487782"/>
                </a:lnTo>
                <a:lnTo>
                  <a:pt x="5182584" y="4361092"/>
                </a:lnTo>
                <a:cubicBezTo>
                  <a:pt x="5182584" y="4357818"/>
                  <a:pt x="5183383" y="4354990"/>
                  <a:pt x="5184983" y="4352609"/>
                </a:cubicBezTo>
                <a:cubicBezTo>
                  <a:pt x="5186583" y="4350228"/>
                  <a:pt x="5188760" y="4349037"/>
                  <a:pt x="5191513" y="4349037"/>
                </a:cubicBezTo>
                <a:cubicBezTo>
                  <a:pt x="5194788" y="4349037"/>
                  <a:pt x="5197187" y="4350191"/>
                  <a:pt x="5198713" y="4352497"/>
                </a:cubicBezTo>
                <a:cubicBezTo>
                  <a:pt x="5200238" y="4354804"/>
                  <a:pt x="5201001" y="4357781"/>
                  <a:pt x="5201001" y="4361427"/>
                </a:cubicBezTo>
                <a:lnTo>
                  <a:pt x="5201001" y="4487782"/>
                </a:lnTo>
                <a:lnTo>
                  <a:pt x="5241408" y="4487782"/>
                </a:lnTo>
                <a:lnTo>
                  <a:pt x="5241408" y="4358860"/>
                </a:lnTo>
                <a:cubicBezTo>
                  <a:pt x="5241408" y="4346582"/>
                  <a:pt x="5238766" y="4336796"/>
                  <a:pt x="5233483" y="4329504"/>
                </a:cubicBezTo>
                <a:cubicBezTo>
                  <a:pt x="5228199" y="4322211"/>
                  <a:pt x="5219753" y="4318565"/>
                  <a:pt x="5208145" y="4318565"/>
                </a:cubicBezTo>
                <a:cubicBezTo>
                  <a:pt x="5202192" y="4318565"/>
                  <a:pt x="5196983" y="4320072"/>
                  <a:pt x="5192518" y="4323085"/>
                </a:cubicBezTo>
                <a:cubicBezTo>
                  <a:pt x="5188053" y="4326099"/>
                  <a:pt x="5184742" y="4330731"/>
                  <a:pt x="5182584" y="4336982"/>
                </a:cubicBezTo>
                <a:lnTo>
                  <a:pt x="5182584" y="4291329"/>
                </a:lnTo>
                <a:close/>
                <a:moveTo>
                  <a:pt x="3942027" y="4291329"/>
                </a:moveTo>
                <a:lnTo>
                  <a:pt x="3942027" y="4487782"/>
                </a:lnTo>
                <a:lnTo>
                  <a:pt x="3994712" y="4487782"/>
                </a:lnTo>
                <a:cubicBezTo>
                  <a:pt x="4011009" y="4487782"/>
                  <a:pt x="4022412" y="4482722"/>
                  <a:pt x="4028924" y="4472602"/>
                </a:cubicBezTo>
                <a:cubicBezTo>
                  <a:pt x="4035435" y="4462481"/>
                  <a:pt x="4038691" y="4448120"/>
                  <a:pt x="4038691" y="4429516"/>
                </a:cubicBezTo>
                <a:lnTo>
                  <a:pt x="4038691" y="4337540"/>
                </a:lnTo>
                <a:cubicBezTo>
                  <a:pt x="4038691" y="4322434"/>
                  <a:pt x="4035119" y="4310956"/>
                  <a:pt x="4027975" y="4303105"/>
                </a:cubicBezTo>
                <a:cubicBezTo>
                  <a:pt x="4020831" y="4295254"/>
                  <a:pt x="4010190" y="4291329"/>
                  <a:pt x="3996051" y="4291329"/>
                </a:cubicBezTo>
                <a:close/>
                <a:moveTo>
                  <a:pt x="8352474" y="4289543"/>
                </a:moveTo>
                <a:cubicBezTo>
                  <a:pt x="8337368" y="4289543"/>
                  <a:pt x="8325034" y="4293171"/>
                  <a:pt x="8315471" y="4300426"/>
                </a:cubicBezTo>
                <a:cubicBezTo>
                  <a:pt x="8305909" y="4307682"/>
                  <a:pt x="8301128" y="4318825"/>
                  <a:pt x="8301128" y="4333857"/>
                </a:cubicBezTo>
                <a:lnTo>
                  <a:pt x="8301128" y="4362209"/>
                </a:lnTo>
                <a:lnTo>
                  <a:pt x="8341981" y="4362209"/>
                </a:lnTo>
                <a:lnTo>
                  <a:pt x="8341981" y="4345912"/>
                </a:lnTo>
                <a:cubicBezTo>
                  <a:pt x="8341981" y="4342489"/>
                  <a:pt x="8342186" y="4339196"/>
                  <a:pt x="8342595" y="4336033"/>
                </a:cubicBezTo>
                <a:cubicBezTo>
                  <a:pt x="8343005" y="4332871"/>
                  <a:pt x="8343953" y="4330266"/>
                  <a:pt x="8345442" y="4328220"/>
                </a:cubicBezTo>
                <a:cubicBezTo>
                  <a:pt x="8346930" y="4326173"/>
                  <a:pt x="8349274" y="4325150"/>
                  <a:pt x="8352474" y="4325150"/>
                </a:cubicBezTo>
                <a:cubicBezTo>
                  <a:pt x="8356939" y="4325150"/>
                  <a:pt x="8359785" y="4326973"/>
                  <a:pt x="8361013" y="4330620"/>
                </a:cubicBezTo>
                <a:cubicBezTo>
                  <a:pt x="8362241" y="4334266"/>
                  <a:pt x="8362855" y="4338508"/>
                  <a:pt x="8362855" y="4343345"/>
                </a:cubicBezTo>
                <a:cubicBezTo>
                  <a:pt x="8362855" y="4353986"/>
                  <a:pt x="8361831" y="4362469"/>
                  <a:pt x="8359785" y="4368794"/>
                </a:cubicBezTo>
                <a:cubicBezTo>
                  <a:pt x="8357739" y="4375119"/>
                  <a:pt x="8354576" y="4379845"/>
                  <a:pt x="8350297" y="4382970"/>
                </a:cubicBezTo>
                <a:cubicBezTo>
                  <a:pt x="8346018" y="4386095"/>
                  <a:pt x="8340549" y="4388142"/>
                  <a:pt x="8333889" y="4389109"/>
                </a:cubicBezTo>
                <a:cubicBezTo>
                  <a:pt x="8327229" y="4390077"/>
                  <a:pt x="8319248" y="4390560"/>
                  <a:pt x="8309946" y="4390560"/>
                </a:cubicBezTo>
                <a:lnTo>
                  <a:pt x="8309946" y="4436995"/>
                </a:lnTo>
                <a:lnTo>
                  <a:pt x="8347116" y="4436995"/>
                </a:lnTo>
                <a:lnTo>
                  <a:pt x="8347116" y="4418019"/>
                </a:lnTo>
                <a:cubicBezTo>
                  <a:pt x="8360138" y="4418019"/>
                  <a:pt x="8370929" y="4415117"/>
                  <a:pt x="8379486" y="4409313"/>
                </a:cubicBezTo>
                <a:cubicBezTo>
                  <a:pt x="8388044" y="4403508"/>
                  <a:pt x="8394424" y="4395546"/>
                  <a:pt x="8398629" y="4385426"/>
                </a:cubicBezTo>
                <a:cubicBezTo>
                  <a:pt x="8402834" y="4375305"/>
                  <a:pt x="8404936" y="4363808"/>
                  <a:pt x="8404936" y="4350935"/>
                </a:cubicBezTo>
                <a:cubicBezTo>
                  <a:pt x="8404936" y="4337764"/>
                  <a:pt x="8403317" y="4326620"/>
                  <a:pt x="8400080" y="4317504"/>
                </a:cubicBezTo>
                <a:cubicBezTo>
                  <a:pt x="8396843" y="4308389"/>
                  <a:pt x="8391410" y="4301449"/>
                  <a:pt x="8383784" y="4296687"/>
                </a:cubicBezTo>
                <a:cubicBezTo>
                  <a:pt x="8376156" y="4291924"/>
                  <a:pt x="8365720" y="4289543"/>
                  <a:pt x="8352474" y="4289543"/>
                </a:cubicBezTo>
                <a:close/>
                <a:moveTo>
                  <a:pt x="7608259" y="4276818"/>
                </a:moveTo>
                <a:lnTo>
                  <a:pt x="7608259" y="4310081"/>
                </a:lnTo>
                <a:lnTo>
                  <a:pt x="7648219" y="4310081"/>
                </a:lnTo>
                <a:lnTo>
                  <a:pt x="7648219" y="4276818"/>
                </a:lnTo>
                <a:close/>
                <a:moveTo>
                  <a:pt x="4140368" y="3313289"/>
                </a:moveTo>
                <a:lnTo>
                  <a:pt x="4140368" y="3742928"/>
                </a:lnTo>
                <a:cubicBezTo>
                  <a:pt x="4140368" y="3772393"/>
                  <a:pt x="4134886" y="3799802"/>
                  <a:pt x="4123922" y="3825156"/>
                </a:cubicBezTo>
                <a:cubicBezTo>
                  <a:pt x="4112959" y="3850509"/>
                  <a:pt x="4092402" y="3863186"/>
                  <a:pt x="4062252" y="3863186"/>
                </a:cubicBezTo>
                <a:cubicBezTo>
                  <a:pt x="4007434" y="3863186"/>
                  <a:pt x="3980024" y="3817618"/>
                  <a:pt x="3980024" y="3726483"/>
                </a:cubicBezTo>
                <a:lnTo>
                  <a:pt x="3980024" y="3528109"/>
                </a:lnTo>
                <a:cubicBezTo>
                  <a:pt x="3980024" y="3467809"/>
                  <a:pt x="3994072" y="3422069"/>
                  <a:pt x="4022166" y="3390892"/>
                </a:cubicBezTo>
                <a:cubicBezTo>
                  <a:pt x="4050260" y="3359714"/>
                  <a:pt x="4089661" y="3333846"/>
                  <a:pt x="4140368" y="3313289"/>
                </a:cubicBezTo>
                <a:close/>
                <a:moveTo>
                  <a:pt x="8818788" y="2858982"/>
                </a:moveTo>
                <a:cubicBezTo>
                  <a:pt x="8876348" y="2858982"/>
                  <a:pt x="8905128" y="2903865"/>
                  <a:pt x="8905128" y="2993630"/>
                </a:cubicBezTo>
                <a:lnTo>
                  <a:pt x="8905128" y="3747040"/>
                </a:lnTo>
                <a:cubicBezTo>
                  <a:pt x="8905128" y="3781301"/>
                  <a:pt x="8898446" y="3809567"/>
                  <a:pt x="8885084" y="3831837"/>
                </a:cubicBezTo>
                <a:cubicBezTo>
                  <a:pt x="8871722" y="3854107"/>
                  <a:pt x="8849624" y="3865242"/>
                  <a:pt x="8818788" y="3865242"/>
                </a:cubicBezTo>
                <a:cubicBezTo>
                  <a:pt x="8787954" y="3865242"/>
                  <a:pt x="8765854" y="3854107"/>
                  <a:pt x="8752492" y="3831837"/>
                </a:cubicBezTo>
                <a:cubicBezTo>
                  <a:pt x="8739130" y="3809567"/>
                  <a:pt x="8732450" y="3781301"/>
                  <a:pt x="8732450" y="3747040"/>
                </a:cubicBezTo>
                <a:lnTo>
                  <a:pt x="8732450" y="2993630"/>
                </a:lnTo>
                <a:cubicBezTo>
                  <a:pt x="8732450" y="2903865"/>
                  <a:pt x="8761230" y="2858982"/>
                  <a:pt x="8818788" y="2858982"/>
                </a:cubicBezTo>
                <a:close/>
                <a:moveTo>
                  <a:pt x="9452387" y="2590715"/>
                </a:moveTo>
                <a:lnTo>
                  <a:pt x="9452387" y="3738817"/>
                </a:lnTo>
                <a:cubicBezTo>
                  <a:pt x="9452387" y="3821044"/>
                  <a:pt x="9460268" y="3892822"/>
                  <a:pt x="9476028" y="3954150"/>
                </a:cubicBezTo>
                <a:cubicBezTo>
                  <a:pt x="9491788" y="4015478"/>
                  <a:pt x="9521424" y="4063273"/>
                  <a:pt x="9564936" y="4097535"/>
                </a:cubicBezTo>
                <a:cubicBezTo>
                  <a:pt x="9608448" y="4131796"/>
                  <a:pt x="9671318" y="4148927"/>
                  <a:pt x="9753546" y="4148927"/>
                </a:cubicBezTo>
                <a:cubicBezTo>
                  <a:pt x="9823439" y="4148927"/>
                  <a:pt x="9874660" y="4133509"/>
                  <a:pt x="9907208" y="4102674"/>
                </a:cubicBezTo>
                <a:cubicBezTo>
                  <a:pt x="9939757" y="4071838"/>
                  <a:pt x="9967680" y="4026956"/>
                  <a:pt x="9990978" y="3968026"/>
                </a:cubicBezTo>
                <a:lnTo>
                  <a:pt x="9990978" y="4132481"/>
                </a:lnTo>
                <a:lnTo>
                  <a:pt x="10358946" y="4132481"/>
                </a:lnTo>
                <a:lnTo>
                  <a:pt x="10358946" y="2590715"/>
                </a:lnTo>
                <a:lnTo>
                  <a:pt x="9992005" y="2590715"/>
                </a:lnTo>
                <a:lnTo>
                  <a:pt x="9992005" y="3677146"/>
                </a:lnTo>
                <a:cubicBezTo>
                  <a:pt x="9992005" y="3731279"/>
                  <a:pt x="9987038" y="3775477"/>
                  <a:pt x="9977102" y="3809738"/>
                </a:cubicBezTo>
                <a:cubicBezTo>
                  <a:pt x="9967166" y="3844000"/>
                  <a:pt x="9943011" y="3861130"/>
                  <a:pt x="9904639" y="3861130"/>
                </a:cubicBezTo>
                <a:cubicBezTo>
                  <a:pt x="9869006" y="3861130"/>
                  <a:pt x="9846394" y="3848967"/>
                  <a:pt x="9836801" y="3824642"/>
                </a:cubicBezTo>
                <a:cubicBezTo>
                  <a:pt x="9827208" y="3800316"/>
                  <a:pt x="9822411" y="3757318"/>
                  <a:pt x="9822411" y="3695647"/>
                </a:cubicBezTo>
                <a:lnTo>
                  <a:pt x="9822411" y="2590715"/>
                </a:lnTo>
                <a:close/>
                <a:moveTo>
                  <a:pt x="8818788" y="2574269"/>
                </a:moveTo>
                <a:cubicBezTo>
                  <a:pt x="8674890" y="2574269"/>
                  <a:pt x="8562170" y="2617610"/>
                  <a:pt x="8480628" y="2704292"/>
                </a:cubicBezTo>
                <a:cubicBezTo>
                  <a:pt x="8399086" y="2790973"/>
                  <a:pt x="8358315" y="2906948"/>
                  <a:pt x="8358315" y="3052217"/>
                </a:cubicBezTo>
                <a:lnTo>
                  <a:pt x="8358315" y="3670979"/>
                </a:lnTo>
                <a:cubicBezTo>
                  <a:pt x="8358315" y="3989611"/>
                  <a:pt x="8511806" y="4148927"/>
                  <a:pt x="8818788" y="4148927"/>
                </a:cubicBezTo>
                <a:cubicBezTo>
                  <a:pt x="9126456" y="4148927"/>
                  <a:pt x="9280290" y="3989611"/>
                  <a:pt x="9280290" y="3670979"/>
                </a:cubicBezTo>
                <a:lnTo>
                  <a:pt x="9280290" y="3052217"/>
                </a:lnTo>
                <a:cubicBezTo>
                  <a:pt x="9280290" y="2906948"/>
                  <a:pt x="9239520" y="2790973"/>
                  <a:pt x="9157977" y="2704292"/>
                </a:cubicBezTo>
                <a:cubicBezTo>
                  <a:pt x="9076435" y="2617610"/>
                  <a:pt x="8963372" y="2574269"/>
                  <a:pt x="8818788" y="2574269"/>
                </a:cubicBezTo>
                <a:close/>
                <a:moveTo>
                  <a:pt x="5294260" y="2574269"/>
                </a:moveTo>
                <a:cubicBezTo>
                  <a:pt x="5227793" y="2574269"/>
                  <a:pt x="5175887" y="2594998"/>
                  <a:pt x="5138543" y="2636454"/>
                </a:cubicBezTo>
                <a:cubicBezTo>
                  <a:pt x="5101197" y="2677911"/>
                  <a:pt x="5075672" y="2728103"/>
                  <a:pt x="5061967" y="2787033"/>
                </a:cubicBezTo>
                <a:lnTo>
                  <a:pt x="5061967" y="2590715"/>
                </a:lnTo>
                <a:lnTo>
                  <a:pt x="4693999" y="2590715"/>
                </a:lnTo>
                <a:lnTo>
                  <a:pt x="4693999" y="4132481"/>
                </a:lnTo>
                <a:lnTo>
                  <a:pt x="5061967" y="4132481"/>
                </a:lnTo>
                <a:lnTo>
                  <a:pt x="5061967" y="3048106"/>
                </a:lnTo>
                <a:cubicBezTo>
                  <a:pt x="5061967" y="3019326"/>
                  <a:pt x="5063680" y="2990375"/>
                  <a:pt x="5067106" y="2961253"/>
                </a:cubicBezTo>
                <a:cubicBezTo>
                  <a:pt x="5070533" y="2932130"/>
                  <a:pt x="5078928" y="2907805"/>
                  <a:pt x="5092289" y="2888276"/>
                </a:cubicBezTo>
                <a:cubicBezTo>
                  <a:pt x="5105651" y="2868747"/>
                  <a:pt x="5126379" y="2858982"/>
                  <a:pt x="5154473" y="2858982"/>
                </a:cubicBezTo>
                <a:cubicBezTo>
                  <a:pt x="5184623" y="2858982"/>
                  <a:pt x="5205865" y="2871830"/>
                  <a:pt x="5218200" y="2897526"/>
                </a:cubicBezTo>
                <a:cubicBezTo>
                  <a:pt x="5230534" y="2923222"/>
                  <a:pt x="5236702" y="2951146"/>
                  <a:pt x="5236702" y="2981296"/>
                </a:cubicBezTo>
                <a:lnTo>
                  <a:pt x="5236702" y="4132481"/>
                </a:lnTo>
                <a:lnTo>
                  <a:pt x="5599530" y="4132481"/>
                </a:lnTo>
                <a:lnTo>
                  <a:pt x="5599530" y="2943265"/>
                </a:lnTo>
                <a:cubicBezTo>
                  <a:pt x="5599530" y="2828832"/>
                  <a:pt x="5575375" y="2738724"/>
                  <a:pt x="5527067" y="2672942"/>
                </a:cubicBezTo>
                <a:cubicBezTo>
                  <a:pt x="5478758" y="2607161"/>
                  <a:pt x="5401156" y="2574269"/>
                  <a:pt x="5294260" y="2574269"/>
                </a:cubicBezTo>
                <a:close/>
                <a:moveTo>
                  <a:pt x="4079725" y="2574269"/>
                </a:moveTo>
                <a:cubicBezTo>
                  <a:pt x="3922808" y="2574269"/>
                  <a:pt x="3808203" y="2606304"/>
                  <a:pt x="3735911" y="2670373"/>
                </a:cubicBezTo>
                <a:cubicBezTo>
                  <a:pt x="3663620" y="2734442"/>
                  <a:pt x="3627474" y="2843222"/>
                  <a:pt x="3627474" y="2996713"/>
                </a:cubicBezTo>
                <a:cubicBezTo>
                  <a:pt x="3627474" y="3007677"/>
                  <a:pt x="3627474" y="3017442"/>
                  <a:pt x="3627474" y="3026007"/>
                </a:cubicBezTo>
                <a:cubicBezTo>
                  <a:pt x="3627474" y="3034572"/>
                  <a:pt x="3627816" y="3041596"/>
                  <a:pt x="3628501" y="3047078"/>
                </a:cubicBezTo>
                <a:lnTo>
                  <a:pt x="3986191" y="3047078"/>
                </a:lnTo>
                <a:lnTo>
                  <a:pt x="3986191" y="2954572"/>
                </a:lnTo>
                <a:cubicBezTo>
                  <a:pt x="3986191" y="2887419"/>
                  <a:pt x="4010860" y="2853843"/>
                  <a:pt x="4060196" y="2853843"/>
                </a:cubicBezTo>
                <a:cubicBezTo>
                  <a:pt x="4114329" y="2853843"/>
                  <a:pt x="4141396" y="2895300"/>
                  <a:pt x="4141396" y="2978212"/>
                </a:cubicBezTo>
                <a:lnTo>
                  <a:pt x="4141396" y="3136500"/>
                </a:lnTo>
                <a:lnTo>
                  <a:pt x="3913214" y="3214616"/>
                </a:lnTo>
                <a:cubicBezTo>
                  <a:pt x="3834413" y="3241340"/>
                  <a:pt x="3772571" y="3273889"/>
                  <a:pt x="3727688" y="3312262"/>
                </a:cubicBezTo>
                <a:cubicBezTo>
                  <a:pt x="3682806" y="3350634"/>
                  <a:pt x="3651114" y="3399800"/>
                  <a:pt x="3632613" y="3459757"/>
                </a:cubicBezTo>
                <a:cubicBezTo>
                  <a:pt x="3614112" y="3519715"/>
                  <a:pt x="3604861" y="3596632"/>
                  <a:pt x="3604861" y="3690508"/>
                </a:cubicBezTo>
                <a:cubicBezTo>
                  <a:pt x="3604861" y="3778218"/>
                  <a:pt x="3613084" y="3856676"/>
                  <a:pt x="3629529" y="3925885"/>
                </a:cubicBezTo>
                <a:cubicBezTo>
                  <a:pt x="3645975" y="3995093"/>
                  <a:pt x="3676639" y="4049568"/>
                  <a:pt x="3721522" y="4089312"/>
                </a:cubicBezTo>
                <a:cubicBezTo>
                  <a:pt x="3766404" y="4129055"/>
                  <a:pt x="3831672" y="4148927"/>
                  <a:pt x="3917326" y="4148927"/>
                </a:cubicBezTo>
                <a:cubicBezTo>
                  <a:pt x="3970088" y="4148927"/>
                  <a:pt x="4017027" y="4131796"/>
                  <a:pt x="4058140" y="4097535"/>
                </a:cubicBezTo>
                <a:cubicBezTo>
                  <a:pt x="4099254" y="4063273"/>
                  <a:pt x="4128719" y="4013936"/>
                  <a:pt x="4146535" y="3949525"/>
                </a:cubicBezTo>
                <a:lnTo>
                  <a:pt x="4146535" y="4132481"/>
                </a:lnTo>
                <a:lnTo>
                  <a:pt x="4512447" y="4132481"/>
                </a:lnTo>
                <a:lnTo>
                  <a:pt x="4512447" y="2957655"/>
                </a:lnTo>
                <a:cubicBezTo>
                  <a:pt x="4512447" y="2874057"/>
                  <a:pt x="4493432" y="2803821"/>
                  <a:pt x="4455402" y="2746947"/>
                </a:cubicBezTo>
                <a:cubicBezTo>
                  <a:pt x="4417373" y="2690073"/>
                  <a:pt x="4365808" y="2647075"/>
                  <a:pt x="4300712" y="2617953"/>
                </a:cubicBezTo>
                <a:cubicBezTo>
                  <a:pt x="4235615" y="2588831"/>
                  <a:pt x="4161952" y="2574269"/>
                  <a:pt x="4079725" y="2574269"/>
                </a:cubicBezTo>
                <a:close/>
                <a:moveTo>
                  <a:pt x="7325847" y="2323475"/>
                </a:moveTo>
                <a:lnTo>
                  <a:pt x="7614672" y="3537359"/>
                </a:lnTo>
                <a:lnTo>
                  <a:pt x="7614672" y="4132481"/>
                </a:lnTo>
                <a:lnTo>
                  <a:pt x="7955916" y="4132481"/>
                </a:lnTo>
                <a:lnTo>
                  <a:pt x="7955916" y="3537359"/>
                </a:lnTo>
                <a:lnTo>
                  <a:pt x="8243712" y="2323475"/>
                </a:lnTo>
                <a:lnTo>
                  <a:pt x="7886023" y="2323475"/>
                </a:lnTo>
                <a:lnTo>
                  <a:pt x="7785294" y="2936071"/>
                </a:lnTo>
                <a:lnTo>
                  <a:pt x="7684565" y="2323475"/>
                </a:lnTo>
                <a:close/>
                <a:moveTo>
                  <a:pt x="5779849" y="2323475"/>
                </a:moveTo>
                <a:lnTo>
                  <a:pt x="5779849" y="4132481"/>
                </a:lnTo>
                <a:lnTo>
                  <a:pt x="6143706" y="4132481"/>
                </a:lnTo>
                <a:lnTo>
                  <a:pt x="6143706" y="3405795"/>
                </a:lnTo>
                <a:lnTo>
                  <a:pt x="6372915" y="4132481"/>
                </a:lnTo>
                <a:lnTo>
                  <a:pt x="6764524" y="4132481"/>
                </a:lnTo>
                <a:lnTo>
                  <a:pt x="6470560" y="3260869"/>
                </a:lnTo>
                <a:lnTo>
                  <a:pt x="6701825" y="2590715"/>
                </a:lnTo>
                <a:lnTo>
                  <a:pt x="6320495" y="2590715"/>
                </a:lnTo>
                <a:lnTo>
                  <a:pt x="6143706" y="3122110"/>
                </a:lnTo>
                <a:lnTo>
                  <a:pt x="6143706" y="2323475"/>
                </a:lnTo>
                <a:close/>
                <a:moveTo>
                  <a:pt x="2531824" y="2323475"/>
                </a:moveTo>
                <a:lnTo>
                  <a:pt x="2531824" y="4132481"/>
                </a:lnTo>
                <a:lnTo>
                  <a:pt x="2910071" y="4132481"/>
                </a:lnTo>
                <a:lnTo>
                  <a:pt x="2910071" y="2965878"/>
                </a:lnTo>
                <a:cubicBezTo>
                  <a:pt x="2910071" y="2935728"/>
                  <a:pt x="2917437" y="2909689"/>
                  <a:pt x="2932170" y="2887762"/>
                </a:cubicBezTo>
                <a:cubicBezTo>
                  <a:pt x="2946902" y="2865834"/>
                  <a:pt x="2966945" y="2854871"/>
                  <a:pt x="2992299" y="2854871"/>
                </a:cubicBezTo>
                <a:cubicBezTo>
                  <a:pt x="3022449" y="2854871"/>
                  <a:pt x="3044547" y="2865492"/>
                  <a:pt x="3058594" y="2886734"/>
                </a:cubicBezTo>
                <a:cubicBezTo>
                  <a:pt x="3072642" y="2907976"/>
                  <a:pt x="3079665" y="2935386"/>
                  <a:pt x="3079665" y="2968962"/>
                </a:cubicBezTo>
                <a:lnTo>
                  <a:pt x="3079665" y="4132481"/>
                </a:lnTo>
                <a:lnTo>
                  <a:pt x="3451745" y="4132481"/>
                </a:lnTo>
                <a:lnTo>
                  <a:pt x="3451745" y="2945321"/>
                </a:lnTo>
                <a:cubicBezTo>
                  <a:pt x="3451745" y="2832258"/>
                  <a:pt x="3427419" y="2742151"/>
                  <a:pt x="3378768" y="2674998"/>
                </a:cubicBezTo>
                <a:cubicBezTo>
                  <a:pt x="3330117" y="2607846"/>
                  <a:pt x="3252343" y="2574269"/>
                  <a:pt x="3145447" y="2574269"/>
                </a:cubicBezTo>
                <a:cubicBezTo>
                  <a:pt x="3090629" y="2574269"/>
                  <a:pt x="3042663" y="2588145"/>
                  <a:pt x="3001549" y="2615897"/>
                </a:cubicBezTo>
                <a:cubicBezTo>
                  <a:pt x="2960435" y="2643649"/>
                  <a:pt x="2929942" y="2686304"/>
                  <a:pt x="2910071" y="2743864"/>
                </a:cubicBezTo>
                <a:lnTo>
                  <a:pt x="2910071" y="2323475"/>
                </a:lnTo>
                <a:close/>
                <a:moveTo>
                  <a:pt x="1611601" y="2323475"/>
                </a:moveTo>
                <a:lnTo>
                  <a:pt x="1611601" y="2670887"/>
                </a:lnTo>
                <a:lnTo>
                  <a:pt x="1826421" y="2670887"/>
                </a:lnTo>
                <a:lnTo>
                  <a:pt x="1826421" y="4132481"/>
                </a:lnTo>
                <a:lnTo>
                  <a:pt x="2188222" y="4132481"/>
                </a:lnTo>
                <a:lnTo>
                  <a:pt x="2188222" y="2670887"/>
                </a:lnTo>
                <a:lnTo>
                  <a:pt x="2403041" y="2670887"/>
                </a:lnTo>
                <a:lnTo>
                  <a:pt x="2403041" y="23234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B1740-CD76-6948-9343-05D0D2EF0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27" y="5239927"/>
            <a:ext cx="1659968" cy="1659968"/>
          </a:xfrm>
          <a:prstGeom prst="rect">
            <a:avLst/>
          </a:prstGeom>
        </p:spPr>
      </p:pic>
      <p:pic>
        <p:nvPicPr>
          <p:cNvPr id="3" name="Picture 6" descr="Robot arm - Free technology icons">
            <a:extLst>
              <a:ext uri="{FF2B5EF4-FFF2-40B4-BE49-F238E27FC236}">
                <a16:creationId xmlns:a16="http://schemas.microsoft.com/office/drawing/2014/main" id="{0F80AD04-6B68-8943-AC6D-F11950E32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57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2FCBA2FB-241A-AA6A-406E-4C1C6158A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3" b="69270"/>
          <a:stretch/>
        </p:blipFill>
        <p:spPr bwMode="auto">
          <a:xfrm>
            <a:off x="948815" y="4454596"/>
            <a:ext cx="678426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3F639-ADB6-2F19-2158-FF1AF85F0873}"/>
              </a:ext>
            </a:extLst>
          </p:cNvPr>
          <p:cNvSpPr txBox="1"/>
          <p:nvPr/>
        </p:nvSpPr>
        <p:spPr>
          <a:xfrm>
            <a:off x="1833719" y="452846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BA086-4675-0729-F402-47A88AFF8B4B}"/>
              </a:ext>
            </a:extLst>
          </p:cNvPr>
          <p:cNvSpPr txBox="1"/>
          <p:nvPr/>
        </p:nvSpPr>
        <p:spPr>
          <a:xfrm>
            <a:off x="1833718" y="589022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5D21B-284B-4C8D-300E-35DAFC18712E}"/>
              </a:ext>
            </a:extLst>
          </p:cNvPr>
          <p:cNvSpPr txBox="1"/>
          <p:nvPr/>
        </p:nvSpPr>
        <p:spPr>
          <a:xfrm>
            <a:off x="7494060" y="456299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91FFC-FF21-A33F-756B-9D8874EAD141}"/>
              </a:ext>
            </a:extLst>
          </p:cNvPr>
          <p:cNvSpPr txBox="1"/>
          <p:nvPr/>
        </p:nvSpPr>
        <p:spPr>
          <a:xfrm>
            <a:off x="7494060" y="592475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pic>
        <p:nvPicPr>
          <p:cNvPr id="4100" name="Picture 4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B548AD97-7E1D-B3D3-6091-8FCD09843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1" t="33396" r="-246" b="32531"/>
          <a:stretch/>
        </p:blipFill>
        <p:spPr bwMode="auto">
          <a:xfrm>
            <a:off x="6609156" y="4464187"/>
            <a:ext cx="678426" cy="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474CDDAF-8FAB-760F-82B3-1CEE19B5A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7404" r="57447"/>
          <a:stretch/>
        </p:blipFill>
        <p:spPr bwMode="auto">
          <a:xfrm>
            <a:off x="6609157" y="5850893"/>
            <a:ext cx="678425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916A570B-F5CE-82E7-824B-B4FC458D2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1" t="68650"/>
          <a:stretch/>
        </p:blipFill>
        <p:spPr bwMode="auto">
          <a:xfrm>
            <a:off x="948813" y="5823040"/>
            <a:ext cx="689433" cy="6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72DA8240-3989-2E5C-3CE8-A64CC3ABF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5" r="60921" b="34624"/>
          <a:stretch/>
        </p:blipFill>
        <p:spPr bwMode="auto">
          <a:xfrm>
            <a:off x="948813" y="3169117"/>
            <a:ext cx="689434" cy="6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A431E-3268-588F-0A21-019BE1F39E3E}"/>
              </a:ext>
            </a:extLst>
          </p:cNvPr>
          <p:cNvSpPr txBox="1"/>
          <p:nvPr/>
        </p:nvSpPr>
        <p:spPr>
          <a:xfrm>
            <a:off x="1805395" y="329637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01211626904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A1DD-A8F0-7BF0-8F32-EC24BD69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36" y="-54499"/>
            <a:ext cx="3744412" cy="3744412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>
            <a:extLst>
              <a:ext uri="{FF2B5EF4-FFF2-40B4-BE49-F238E27FC236}">
                <a16:creationId xmlns:a16="http://schemas.microsoft.com/office/drawing/2014/main" id="{3E0094FC-ABC1-97CD-628A-C73A66A0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56" y="3132040"/>
            <a:ext cx="753325" cy="77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D452B-93D2-2A7B-5EFA-16106B3CA72A}"/>
              </a:ext>
            </a:extLst>
          </p:cNvPr>
          <p:cNvSpPr txBox="1"/>
          <p:nvPr/>
        </p:nvSpPr>
        <p:spPr>
          <a:xfrm>
            <a:off x="7494059" y="3330909"/>
            <a:ext cx="456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www.roboticscorner.tech</a:t>
            </a:r>
          </a:p>
        </p:txBody>
      </p:sp>
    </p:spTree>
    <p:extLst>
      <p:ext uri="{BB962C8B-B14F-4D97-AF65-F5344CB8AC3E}">
        <p14:creationId xmlns:p14="http://schemas.microsoft.com/office/powerpoint/2010/main" val="24911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D6002-E55F-8000-A5E1-C26D8AD43C68}"/>
              </a:ext>
            </a:extLst>
          </p:cNvPr>
          <p:cNvSpPr/>
          <p:nvPr/>
        </p:nvSpPr>
        <p:spPr>
          <a:xfrm>
            <a:off x="0" y="-23603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EA35-7B91-1FE8-5611-3F125150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604" y="5608079"/>
            <a:ext cx="1659968" cy="16599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414D8-201B-90FE-C2CD-EC6A570D3C77}"/>
              </a:ext>
            </a:extLst>
          </p:cNvPr>
          <p:cNvSpPr txBox="1"/>
          <p:nvPr/>
        </p:nvSpPr>
        <p:spPr>
          <a:xfrm>
            <a:off x="1229032" y="3171148"/>
            <a:ext cx="180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425787-8570-438D-4165-FF1F0E7B1844}"/>
              </a:ext>
            </a:extLst>
          </p:cNvPr>
          <p:cNvCxnSpPr>
            <a:cxnSpLocks/>
          </p:cNvCxnSpPr>
          <p:nvPr/>
        </p:nvCxnSpPr>
        <p:spPr>
          <a:xfrm>
            <a:off x="3089261" y="2960914"/>
            <a:ext cx="0" cy="93617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B120263-F578-3D17-5DB0-2936083C0782}"/>
              </a:ext>
            </a:extLst>
          </p:cNvPr>
          <p:cNvSpPr/>
          <p:nvPr/>
        </p:nvSpPr>
        <p:spPr>
          <a:xfrm>
            <a:off x="6597445" y="57027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F6C9EA-62C0-DEF6-C5C3-BE2A87A855CE}"/>
              </a:ext>
            </a:extLst>
          </p:cNvPr>
          <p:cNvGrpSpPr/>
          <p:nvPr/>
        </p:nvGrpSpPr>
        <p:grpSpPr>
          <a:xfrm>
            <a:off x="6597445" y="1258530"/>
            <a:ext cx="678426" cy="1238864"/>
            <a:chOff x="6597445" y="1258530"/>
            <a:chExt cx="678426" cy="1238864"/>
          </a:xfrm>
          <a:solidFill>
            <a:srgbClr val="002060"/>
          </a:solidFill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AAD92663-7398-3697-D628-BEE25FB36AD3}"/>
                </a:ext>
              </a:extLst>
            </p:cNvPr>
            <p:cNvSpPr/>
            <p:nvPr/>
          </p:nvSpPr>
          <p:spPr>
            <a:xfrm>
              <a:off x="6597445" y="1809135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02</a:t>
              </a:r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98D460-EC69-2871-01F4-3843DF20939F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>
              <a:off x="6936658" y="1258530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F9BA72-52A7-7FA0-980E-DDF52C9411C3}"/>
              </a:ext>
            </a:extLst>
          </p:cNvPr>
          <p:cNvGrpSpPr/>
          <p:nvPr/>
        </p:nvGrpSpPr>
        <p:grpSpPr>
          <a:xfrm>
            <a:off x="6597445" y="2497394"/>
            <a:ext cx="678426" cy="1238864"/>
            <a:chOff x="6597445" y="2497394"/>
            <a:chExt cx="678426" cy="1238864"/>
          </a:xfrm>
          <a:solidFill>
            <a:srgbClr val="002060"/>
          </a:solidFill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750D44-495B-E2DE-F377-14C9D70E07FA}"/>
                </a:ext>
              </a:extLst>
            </p:cNvPr>
            <p:cNvSpPr/>
            <p:nvPr/>
          </p:nvSpPr>
          <p:spPr>
            <a:xfrm>
              <a:off x="6597445" y="3047999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03</a:t>
              </a:r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7CE1B21-FF5E-41A9-87A9-3099C2FCAC60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>
              <a:off x="6936658" y="2497394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8F29AD-0FD9-76C0-025F-6B2D68CB4286}"/>
              </a:ext>
            </a:extLst>
          </p:cNvPr>
          <p:cNvGrpSpPr/>
          <p:nvPr/>
        </p:nvGrpSpPr>
        <p:grpSpPr>
          <a:xfrm>
            <a:off x="6597445" y="3736258"/>
            <a:ext cx="678426" cy="1238864"/>
            <a:chOff x="6597445" y="3736258"/>
            <a:chExt cx="678426" cy="1238864"/>
          </a:xfrm>
          <a:solidFill>
            <a:srgbClr val="002060"/>
          </a:solidFill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0146A44-421B-796A-9EF8-B8B3BEB32E5E}"/>
                </a:ext>
              </a:extLst>
            </p:cNvPr>
            <p:cNvSpPr/>
            <p:nvPr/>
          </p:nvSpPr>
          <p:spPr>
            <a:xfrm>
              <a:off x="6597445" y="4286863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04</a:t>
              </a:r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059BB4-8352-D50D-048E-732AC1B0ADAC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6936658" y="3736258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60608EE-80E1-2B32-B5D6-270A38D6D110}"/>
              </a:ext>
            </a:extLst>
          </p:cNvPr>
          <p:cNvSpPr/>
          <p:nvPr/>
        </p:nvSpPr>
        <p:spPr>
          <a:xfrm>
            <a:off x="1229032" y="3136612"/>
            <a:ext cx="160774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F4C04-36C5-1092-6787-AB7D3DBB1BD5}"/>
              </a:ext>
            </a:extLst>
          </p:cNvPr>
          <p:cNvSpPr txBox="1"/>
          <p:nvPr/>
        </p:nvSpPr>
        <p:spPr>
          <a:xfrm>
            <a:off x="7335743" y="1963023"/>
            <a:ext cx="27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URDF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617CD-7CC2-8F7C-281B-CD14DEE78421}"/>
              </a:ext>
            </a:extLst>
          </p:cNvPr>
          <p:cNvSpPr txBox="1"/>
          <p:nvPr/>
        </p:nvSpPr>
        <p:spPr>
          <a:xfrm>
            <a:off x="7375948" y="3220618"/>
            <a:ext cx="312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Writing a simple URDF file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D0FF8-E485-1260-4827-88C94D7F1790}"/>
              </a:ext>
            </a:extLst>
          </p:cNvPr>
          <p:cNvSpPr txBox="1"/>
          <p:nvPr/>
        </p:nvSpPr>
        <p:spPr>
          <a:xfrm>
            <a:off x="7316075" y="4413986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Building your robot </a:t>
            </a:r>
            <a:r>
              <a:rPr lang="en-US" sz="2000" b="1" dirty="0" err="1">
                <a:solidFill>
                  <a:srgbClr val="002060"/>
                </a:solidFill>
              </a:rPr>
              <a:t>urdf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7C1CC-980A-0951-147C-D626802BB4F5}"/>
              </a:ext>
            </a:extLst>
          </p:cNvPr>
          <p:cNvSpPr txBox="1"/>
          <p:nvPr/>
        </p:nvSpPr>
        <p:spPr>
          <a:xfrm>
            <a:off x="7275871" y="705428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A7FAA1-2487-C1AF-DFE9-F263EEF1BEAE}"/>
              </a:ext>
            </a:extLst>
          </p:cNvPr>
          <p:cNvGrpSpPr/>
          <p:nvPr/>
        </p:nvGrpSpPr>
        <p:grpSpPr>
          <a:xfrm>
            <a:off x="6612159" y="4988647"/>
            <a:ext cx="678426" cy="1238864"/>
            <a:chOff x="6597445" y="3736258"/>
            <a:chExt cx="678426" cy="1238864"/>
          </a:xfrm>
          <a:solidFill>
            <a:srgbClr val="002060"/>
          </a:solidFill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31C7E7E8-9926-4D08-54CC-E630FC76B09E}"/>
                </a:ext>
              </a:extLst>
            </p:cNvPr>
            <p:cNvSpPr/>
            <p:nvPr/>
          </p:nvSpPr>
          <p:spPr>
            <a:xfrm>
              <a:off x="6597445" y="4286863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05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F2F2F4-2975-D82F-2B04-F8C6B6B14005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936658" y="3736258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F45E7C-078E-6099-19EF-492E86ABEB01}"/>
              </a:ext>
            </a:extLst>
          </p:cNvPr>
          <p:cNvSpPr txBox="1"/>
          <p:nvPr/>
        </p:nvSpPr>
        <p:spPr>
          <a:xfrm>
            <a:off x="7316075" y="5607354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19316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-0.16316 -0.005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  <p:bldP spid="5" grpId="0"/>
      <p:bldP spid="8" grpId="0"/>
      <p:bldP spid="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7E964A-4AC1-37E2-6523-D48924FE9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458" y="763482"/>
            <a:ext cx="8061648" cy="916053"/>
          </a:xfrm>
        </p:spPr>
        <p:txBody>
          <a:bodyPr>
            <a:normAutofit/>
          </a:bodyPr>
          <a:lstStyle/>
          <a:p>
            <a:r>
              <a:rPr lang="en-US" dirty="0"/>
              <a:t>URDF in 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7C8BD-0EBB-27B5-D544-6F51A0E2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7248" y="1894799"/>
            <a:ext cx="5517503" cy="671460"/>
          </a:xfrm>
        </p:spPr>
        <p:txBody>
          <a:bodyPr/>
          <a:lstStyle/>
          <a:p>
            <a:pPr algn="ctr"/>
            <a:r>
              <a:rPr lang="en-US" dirty="0"/>
              <a:t>Make a model of your robot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FB7C6-82EF-72F7-0E35-8A89B6E1967E}"/>
              </a:ext>
            </a:extLst>
          </p:cNvPr>
          <p:cNvCxnSpPr>
            <a:cxnSpLocks/>
          </p:cNvCxnSpPr>
          <p:nvPr/>
        </p:nvCxnSpPr>
        <p:spPr>
          <a:xfrm flipH="1">
            <a:off x="3337248" y="1784282"/>
            <a:ext cx="5517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2158339-72C2-5D61-7403-42384DDBE6C8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F3D83-D55A-BE60-F2F3-41B82D21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16761"/>
            <a:ext cx="1659968" cy="1659968"/>
          </a:xfrm>
          <a:prstGeom prst="rect">
            <a:avLst/>
          </a:prstGeom>
        </p:spPr>
      </p:pic>
      <p:pic>
        <p:nvPicPr>
          <p:cNvPr id="6" name="Picture 6" descr="Robot arm - Free technology icons">
            <a:extLst>
              <a:ext uri="{FF2B5EF4-FFF2-40B4-BE49-F238E27FC236}">
                <a16:creationId xmlns:a16="http://schemas.microsoft.com/office/drawing/2014/main" id="{E1FD9069-9186-462B-A6F7-C91237FB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AF2C4-9DE5-419E-0218-4B694845D2D2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725B8-90EB-428D-6831-D3B95F9E7662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0" name="Graphic 9" descr="Receiver with solid fill">
            <a:extLst>
              <a:ext uri="{FF2B5EF4-FFF2-40B4-BE49-F238E27FC236}">
                <a16:creationId xmlns:a16="http://schemas.microsoft.com/office/drawing/2014/main" id="{F56F4A1C-909A-F022-D693-2BBE6283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>
            <a:extLst>
              <a:ext uri="{FF2B5EF4-FFF2-40B4-BE49-F238E27FC236}">
                <a16:creationId xmlns:a16="http://schemas.microsoft.com/office/drawing/2014/main" id="{03B1C34E-BA84-1F10-1A6B-E37CC97B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07182A-1694-1F88-DD8E-98A1F361BA96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</p:spTree>
    <p:extLst>
      <p:ext uri="{BB962C8B-B14F-4D97-AF65-F5344CB8AC3E}">
        <p14:creationId xmlns:p14="http://schemas.microsoft.com/office/powerpoint/2010/main" val="280275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58C1AB-3F4E-0B2F-4EA9-C30C34EF94D9}"/>
              </a:ext>
            </a:extLst>
          </p:cNvPr>
          <p:cNvSpPr/>
          <p:nvPr/>
        </p:nvSpPr>
        <p:spPr>
          <a:xfrm>
            <a:off x="513634" y="1436913"/>
            <a:ext cx="1672989" cy="523221"/>
          </a:xfrm>
          <a:prstGeom prst="roundRect">
            <a:avLst>
              <a:gd name="adj" fmla="val 2291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Definition</a:t>
            </a:r>
            <a:endParaRPr 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E22EB-33EC-D801-58C3-A6A025C4129D}"/>
              </a:ext>
            </a:extLst>
          </p:cNvPr>
          <p:cNvSpPr txBox="1"/>
          <p:nvPr/>
        </p:nvSpPr>
        <p:spPr>
          <a:xfrm>
            <a:off x="2332655" y="1377658"/>
            <a:ext cx="888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URDF, Unified Robot Description Format is an XML format for representing a robot model. URDF is commonly used in Robot Operating System tools such as </a:t>
            </a:r>
            <a:r>
              <a:rPr lang="en-US" dirty="0" err="1"/>
              <a:t>rviz</a:t>
            </a:r>
            <a:r>
              <a:rPr lang="en-US" dirty="0"/>
              <a:t> and Gazebo simulator. The model consists of links and joints motion.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112479-0650-595F-D74A-9517740080A1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2BDB85F-5A3C-8526-A8B0-014F1435A46F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41E51-0845-0DFE-B3DE-4C83DB8D280F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0C2AF-A944-7541-BB54-2DF40F6E1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>
            <a:extLst>
              <a:ext uri="{FF2B5EF4-FFF2-40B4-BE49-F238E27FC236}">
                <a16:creationId xmlns:a16="http://schemas.microsoft.com/office/drawing/2014/main" id="{6B683811-BB5D-F8A0-A8EB-5512E38E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821D5-432D-98DC-7969-425C98289003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2D92C-598E-ABF8-1774-3072DE86404E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4" name="Graphic 3" descr="Receiver with solid fill">
            <a:extLst>
              <a:ext uri="{FF2B5EF4-FFF2-40B4-BE49-F238E27FC236}">
                <a16:creationId xmlns:a16="http://schemas.microsoft.com/office/drawing/2014/main" id="{5F1A32E5-70E2-1199-0A48-2F7DFA146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>
            <a:extLst>
              <a:ext uri="{FF2B5EF4-FFF2-40B4-BE49-F238E27FC236}">
                <a16:creationId xmlns:a16="http://schemas.microsoft.com/office/drawing/2014/main" id="{71A72E36-8237-0C96-1C7C-269F929C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0B6CB-FF2E-E57E-0FA0-1ED3073122E1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pic>
        <p:nvPicPr>
          <p:cNvPr id="11" name="Picture 2" descr="Setting Up The URDF — Nav2 1.0.0 documentation">
            <a:extLst>
              <a:ext uri="{FF2B5EF4-FFF2-40B4-BE49-F238E27FC236}">
                <a16:creationId xmlns:a16="http://schemas.microsoft.com/office/drawing/2014/main" id="{439560EE-5E53-EBEA-9057-C19EE584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44" y="2561944"/>
            <a:ext cx="3360381" cy="32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0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321"/>
            <a:ext cx="10515600" cy="4620634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URDF is XML, which is a text format. So you can create the files in any text editor. An IDE with good XML support is recommended.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If there already exists a CAD model of the robot, there are some tools that can be used to convert the CAD model to URDF. Here is a non-exhaustive list:</a:t>
            </a:r>
          </a:p>
          <a:p>
            <a:pPr lvl="1"/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8"/>
              </a:rPr>
              <a:t>PTC Creo to URDF (</a:t>
            </a:r>
            <a:r>
              <a:rPr lang="en-US" b="0" i="0" u="none" strike="noStrike" dirty="0" err="1">
                <a:solidFill>
                  <a:srgbClr val="2B7FCF"/>
                </a:solidFill>
                <a:effectLst/>
                <a:latin typeface="Helvetica Neue"/>
                <a:hlinkClick r:id="rId8"/>
              </a:rPr>
              <a:t>iCub</a:t>
            </a:r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8"/>
              </a:rPr>
              <a:t>)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9"/>
              </a:rPr>
              <a:t>SolidWorks URDF exporter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10"/>
              </a:rPr>
              <a:t>fusion2urdf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en-US" b="0" i="0" u="none" strike="noStrike" dirty="0" err="1">
                <a:solidFill>
                  <a:srgbClr val="2B7FCF"/>
                </a:solidFill>
                <a:effectLst/>
                <a:latin typeface="Helvetica Neue"/>
                <a:hlinkClick r:id="rId11"/>
              </a:rPr>
              <a:t>OnShape</a:t>
            </a:r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11"/>
              </a:rPr>
              <a:t> to Robot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12"/>
              </a:rPr>
              <a:t>Phobos Blender plugin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8062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8C28A1-5D39-4A70-217A-92A92E132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00" y="672112"/>
            <a:ext cx="7135474" cy="55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5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What is URDF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What is Gazebo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Gazeboisanopen-source3Droboticssimulator.Physicsengine</a:t>
            </a:r>
          </a:p>
          <a:p>
            <a:r>
              <a:rPr lang="en-US" b="0" i="0" u="none" strike="noStrike" baseline="0" dirty="0">
                <a:solidFill>
                  <a:srgbClr val="585858"/>
                </a:solidFill>
                <a:latin typeface="Arial" panose="020B0604020202020204" pitchFamily="34" charset="0"/>
              </a:rPr>
              <a:t>3Drendering</a:t>
            </a:r>
          </a:p>
          <a:p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Sensorsimulation</a:t>
            </a: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baseline="0" dirty="0" err="1">
                <a:solidFill>
                  <a:srgbClr val="585858"/>
                </a:solidFill>
                <a:latin typeface="Arial" panose="020B0604020202020204" pitchFamily="34" charset="0"/>
              </a:rPr>
              <a:t>IntegrationwithROS</a:t>
            </a:r>
            <a:endParaRPr lang="en-US" b="0" i="0" u="none" strike="noStrike" baseline="0" dirty="0">
              <a:solidFill>
                <a:srgbClr val="58585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9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4298</TotalTime>
  <Words>1262</Words>
  <Application>Microsoft Office PowerPoint</Application>
  <PresentationFormat>Widescreen</PresentationFormat>
  <Paragraphs>337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Aldhabi</vt:lpstr>
      <vt:lpstr>Arial</vt:lpstr>
      <vt:lpstr>Arial Black</vt:lpstr>
      <vt:lpstr>Calibri</vt:lpstr>
      <vt:lpstr>Calibri Light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URDF in ROS</vt:lpstr>
      <vt:lpstr>PowerPoint Presentation</vt:lpstr>
      <vt:lpstr>PowerPoint Presentation</vt:lpstr>
      <vt:lpstr>PowerPoint Presentation</vt:lpstr>
      <vt:lpstr>What is Gazebo</vt:lpstr>
      <vt:lpstr>Let’slaunchsomesimulation(video)</vt:lpstr>
      <vt:lpstr>URDF components</vt:lpstr>
      <vt:lpstr>PowerPoint Presentation</vt:lpstr>
      <vt:lpstr>Common joint types in urdf </vt:lpstr>
      <vt:lpstr>URDF file components</vt:lpstr>
      <vt:lpstr>Link element</vt:lpstr>
      <vt:lpstr>Visual </vt:lpstr>
      <vt:lpstr>Collision </vt:lpstr>
      <vt:lpstr>Inertial  </vt:lpstr>
      <vt:lpstr>Joint element</vt:lpstr>
      <vt:lpstr>Make a URDF</vt:lpstr>
      <vt:lpstr>We can make a simple shape first</vt:lpstr>
      <vt:lpstr>Simple shape urdf:</vt:lpstr>
      <vt:lpstr>Add more shapes and joint:</vt:lpstr>
      <vt:lpstr>Building your robot URDF</vt:lpstr>
      <vt:lpstr>This is our robot</vt:lpstr>
      <vt:lpstr>Make an environment in gazebo</vt:lpstr>
      <vt:lpstr>PowerPoint Presentation</vt:lpstr>
      <vt:lpstr>PowerPoint Presentation</vt:lpstr>
      <vt:lpstr>Adding walls</vt:lpstr>
      <vt:lpstr>Add stairs</vt:lpstr>
      <vt:lpstr>Add levels</vt:lpstr>
      <vt:lpstr>Change colors</vt:lpstr>
      <vt:lpstr>Resources for 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OMAR ABDO</dc:creator>
  <cp:lastModifiedBy>Mariam Hussien Ali Hussien</cp:lastModifiedBy>
  <cp:revision>18</cp:revision>
  <dcterms:created xsi:type="dcterms:W3CDTF">2024-02-10T12:21:26Z</dcterms:created>
  <dcterms:modified xsi:type="dcterms:W3CDTF">2024-09-17T13:09:48Z</dcterms:modified>
</cp:coreProperties>
</file>